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583" r:id="rId5"/>
    <p:sldId id="58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5F9F1-3313-4C1E-A91E-814B1BCBEBC6}" v="5" dt="2023-02-07T11:40:18.3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F86839-36A2-490F-B0D0-BE667FA9D14C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1C0E4F-3E83-438F-A39A-7E2BD9B08A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18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884350" y="2852937"/>
            <a:ext cx="7890932" cy="936625"/>
          </a:xfrm>
        </p:spPr>
        <p:txBody>
          <a:bodyPr anchor="b" anchorCtr="0">
            <a:normAutofit/>
          </a:bodyPr>
          <a:lstStyle>
            <a:lvl1pPr algn="r">
              <a:defRPr sz="40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altLang="en-US" noProof="0" dirty="0"/>
              <a:t>Presentation title</a:t>
            </a:r>
          </a:p>
        </p:txBody>
      </p:sp>
      <p:sp>
        <p:nvSpPr>
          <p:cNvPr id="12293" name="Rectangle 1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887755" y="3861048"/>
            <a:ext cx="7890933" cy="5524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800" b="0"/>
            </a:lvl1pPr>
          </a:lstStyle>
          <a:p>
            <a:pPr lvl="0"/>
            <a:r>
              <a:rPr lang="de-DE" altLang="en-US" noProof="0" dirty="0"/>
              <a:t>Presentation subtitle</a:t>
            </a:r>
          </a:p>
        </p:txBody>
      </p:sp>
      <p:pic>
        <p:nvPicPr>
          <p:cNvPr id="117762" name="Picture 2" descr="C:\Users\Julie\Desktop\bristol-panorama-red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92" r="50263"/>
          <a:stretch/>
        </p:blipFill>
        <p:spPr bwMode="auto">
          <a:xfrm>
            <a:off x="0" y="0"/>
            <a:ext cx="12192000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7"/>
          <p:cNvSpPr>
            <a:spLocks noChangeArrowheads="1"/>
          </p:cNvSpPr>
          <p:nvPr userDrawn="1"/>
        </p:nvSpPr>
        <p:spPr bwMode="auto">
          <a:xfrm>
            <a:off x="1775520" y="5851511"/>
            <a:ext cx="10416480" cy="682257"/>
          </a:xfrm>
          <a:prstGeom prst="roundRect">
            <a:avLst>
              <a:gd name="adj" fmla="val 556"/>
            </a:avLst>
          </a:prstGeom>
          <a:solidFill>
            <a:srgbClr val="CE112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80000" tIns="0" rIns="0" bIns="0" anchor="ctr"/>
          <a:lstStyle/>
          <a:p>
            <a:pPr defTabSz="914309">
              <a:buFont typeface="Wingdings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/>
            </a:pPr>
            <a:r>
              <a:rPr lang="en-GB" sz="1400" b="1" dirty="0">
                <a:solidFill>
                  <a:srgbClr val="FFFFFF"/>
                </a:solidFill>
                <a:latin typeface="Arial" charset="0"/>
                <a:ea typeface="ＭＳ Ｐゴシック" charset="0"/>
              </a:rPr>
              <a:t>   People Directorate</a:t>
            </a:r>
          </a:p>
        </p:txBody>
      </p:sp>
      <p:grpSp>
        <p:nvGrpSpPr>
          <p:cNvPr id="6" name="Group 12"/>
          <p:cNvGrpSpPr>
            <a:grpSpLocks/>
          </p:cNvGrpSpPr>
          <p:nvPr userDrawn="1"/>
        </p:nvGrpSpPr>
        <p:grpSpPr bwMode="auto">
          <a:xfrm>
            <a:off x="4751851" y="5851510"/>
            <a:ext cx="5183717" cy="690562"/>
            <a:chOff x="4896296" y="6732165"/>
            <a:chExt cx="3888432" cy="691137"/>
          </a:xfrm>
        </p:grpSpPr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4896296" y="6732165"/>
              <a:ext cx="3888432" cy="691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309"/>
              <a:endParaRPr lang="en-US" sz="1900" dirty="0">
                <a:solidFill>
                  <a:prstClr val="black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5040312" y="6732165"/>
              <a:ext cx="3672408" cy="691137"/>
              <a:chOff x="1079872" y="3989269"/>
              <a:chExt cx="7920880" cy="1490687"/>
            </a:xfrm>
            <a:solidFill>
              <a:schemeClr val="bg1"/>
            </a:solidFill>
          </p:grpSpPr>
          <p:pic>
            <p:nvPicPr>
              <p:cNvPr id="9" name="Picture 2" descr="C:\Users\ag45065\AppData\Local\Microsoft\Windows\Temporary Internet Files\Content.Outlook\Z30I3TK2\D017857R - Man and care worker (2).JPG"/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5184800" y="3997038"/>
                <a:ext cx="1852551" cy="14755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6" descr="C:\Users\ag45065\AppData\Local\Microsoft\Windows\Temporary Internet Files\Content.Outlook\69YBHX2D\Picture 154.jpg"/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3114523" y="3997651"/>
                <a:ext cx="1947553" cy="1472762"/>
              </a:xfrm>
              <a:prstGeom prst="rect">
                <a:avLst/>
              </a:prstGeom>
              <a:grpFill/>
            </p:spPr>
          </p:pic>
          <p:pic>
            <p:nvPicPr>
              <p:cNvPr id="11" name="Picture 10" descr="G:\CYPS Making the Change Programme\CYPS Programme Documents\Programme Communication\Images\D069567R.jpg"/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1079872" y="3989269"/>
                <a:ext cx="1911927" cy="1481144"/>
              </a:xfrm>
              <a:prstGeom prst="rect">
                <a:avLst/>
              </a:prstGeom>
              <a:grpFill/>
            </p:spPr>
          </p:pic>
          <p:pic>
            <p:nvPicPr>
              <p:cNvPr id="12" name="Picture 11" descr="G:\CYPS Making the Change Programme\CYPS Programme Documents\Programme Communication\Images\shutterstock_27227161.jpg"/>
              <p:cNvPicPr>
                <a:picLocks noChangeAspect="1" noChangeArrowheads="1"/>
              </p:cNvPicPr>
              <p:nvPr/>
            </p:nvPicPr>
            <p:blipFill rotWithShape="1"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160076" y="3997651"/>
                <a:ext cx="1840676" cy="1482305"/>
              </a:xfrm>
              <a:prstGeom prst="rect">
                <a:avLst/>
              </a:prstGeom>
              <a:grpFill/>
            </p:spPr>
          </p:pic>
        </p:grpSp>
      </p:grp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9349" y="5687459"/>
            <a:ext cx="1320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072290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--3-4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9" y="22762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138115" y="2722564"/>
            <a:ext cx="2862468" cy="537473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138115" y="2405063"/>
            <a:ext cx="2862468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2086129" y="3739514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2086130" y="3423668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9" y="22902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 flipH="1">
            <a:off x="8057323" y="2261887"/>
            <a:ext cx="72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6636690" y="2722563"/>
            <a:ext cx="2841265" cy="537473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6636690" y="2405063"/>
            <a:ext cx="2841265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>
            <a:stCxn id="69" idx="2"/>
          </p:cNvCxnSpPr>
          <p:nvPr userDrawn="1"/>
        </p:nvCxnSpPr>
        <p:spPr>
          <a:xfrm>
            <a:off x="4569350" y="3260036"/>
            <a:ext cx="3676" cy="286052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>
            <a:endCxn id="98" idx="2"/>
          </p:cNvCxnSpPr>
          <p:nvPr userDrawn="1"/>
        </p:nvCxnSpPr>
        <p:spPr>
          <a:xfrm flipH="1" flipV="1">
            <a:off x="8057323" y="3260035"/>
            <a:ext cx="40336" cy="184919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58" name="Gerade Verbindung 62"/>
          <p:cNvCxnSpPr>
            <a:stCxn id="71" idx="3"/>
          </p:cNvCxnSpPr>
          <p:nvPr userDrawn="1"/>
        </p:nvCxnSpPr>
        <p:spPr>
          <a:xfrm>
            <a:off x="4143004" y="4044715"/>
            <a:ext cx="44238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/>
          <p:nvPr userDrawn="1"/>
        </p:nvCxnSpPr>
        <p:spPr>
          <a:xfrm>
            <a:off x="4155374" y="5094846"/>
            <a:ext cx="43002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stCxn id="47" idx="3"/>
            <a:endCxn id="49" idx="1"/>
          </p:cNvCxnSpPr>
          <p:nvPr userDrawn="1"/>
        </p:nvCxnSpPr>
        <p:spPr>
          <a:xfrm flipV="1">
            <a:off x="7657821" y="4042634"/>
            <a:ext cx="954019" cy="66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stCxn id="54" idx="3"/>
            <a:endCxn id="51" idx="1"/>
          </p:cNvCxnSpPr>
          <p:nvPr userDrawn="1"/>
        </p:nvCxnSpPr>
        <p:spPr>
          <a:xfrm flipV="1">
            <a:off x="7657823" y="5096110"/>
            <a:ext cx="954019" cy="1311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3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2098499" y="4789645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4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2098500" y="4473799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5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2086128" y="5841154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6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2086129" y="5525308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600946" y="3744121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8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5600947" y="3428275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9" name="Text Placeholder 65"/>
          <p:cNvSpPr>
            <a:spLocks noGrp="1"/>
          </p:cNvSpPr>
          <p:nvPr>
            <p:ph type="body" sz="quarter" idx="43"/>
          </p:nvPr>
        </p:nvSpPr>
        <p:spPr>
          <a:xfrm>
            <a:off x="8611840" y="3737433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0" name="Text Placeholder 67"/>
          <p:cNvSpPr>
            <a:spLocks noGrp="1"/>
          </p:cNvSpPr>
          <p:nvPr>
            <p:ph type="body" sz="quarter" idx="44" hasCustomPrompt="1"/>
          </p:nvPr>
        </p:nvSpPr>
        <p:spPr>
          <a:xfrm>
            <a:off x="8611841" y="3421587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1" name="Text Placeholder 65"/>
          <p:cNvSpPr>
            <a:spLocks noGrp="1"/>
          </p:cNvSpPr>
          <p:nvPr>
            <p:ph type="body" sz="quarter" idx="45"/>
          </p:nvPr>
        </p:nvSpPr>
        <p:spPr>
          <a:xfrm>
            <a:off x="8611841" y="4790908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2" name="Text Placeholder 67"/>
          <p:cNvSpPr>
            <a:spLocks noGrp="1"/>
          </p:cNvSpPr>
          <p:nvPr>
            <p:ph type="body" sz="quarter" idx="46" hasCustomPrompt="1"/>
          </p:nvPr>
        </p:nvSpPr>
        <p:spPr>
          <a:xfrm>
            <a:off x="8611842" y="447506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4" name="Text Placeholder 65"/>
          <p:cNvSpPr>
            <a:spLocks noGrp="1"/>
          </p:cNvSpPr>
          <p:nvPr>
            <p:ph type="body" sz="quarter" idx="47"/>
          </p:nvPr>
        </p:nvSpPr>
        <p:spPr>
          <a:xfrm>
            <a:off x="5600948" y="4804025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5" name="Text Placeholder 67"/>
          <p:cNvSpPr>
            <a:spLocks noGrp="1"/>
          </p:cNvSpPr>
          <p:nvPr>
            <p:ph type="body" sz="quarter" idx="48" hasCustomPrompt="1"/>
          </p:nvPr>
        </p:nvSpPr>
        <p:spPr>
          <a:xfrm>
            <a:off x="5600950" y="4479126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6" name="Gerade Verbindung 62"/>
          <p:cNvCxnSpPr/>
          <p:nvPr userDrawn="1"/>
        </p:nvCxnSpPr>
        <p:spPr>
          <a:xfrm>
            <a:off x="4155374" y="6120564"/>
            <a:ext cx="43002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9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5260455" y="1402004"/>
            <a:ext cx="2067548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5271132" y="1062759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65" name="Gerade Verbindung 62"/>
          <p:cNvCxnSpPr>
            <a:stCxn id="59" idx="2"/>
          </p:cNvCxnSpPr>
          <p:nvPr userDrawn="1"/>
        </p:nvCxnSpPr>
        <p:spPr>
          <a:xfrm>
            <a:off x="6294229" y="2113205"/>
            <a:ext cx="0" cy="16305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5" name="Text Placeholder 65"/>
          <p:cNvSpPr>
            <a:spLocks noGrp="1"/>
          </p:cNvSpPr>
          <p:nvPr>
            <p:ph type="body" sz="quarter" idx="51"/>
          </p:nvPr>
        </p:nvSpPr>
        <p:spPr>
          <a:xfrm>
            <a:off x="8608751" y="5841154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6" name="Text Placeholder 67"/>
          <p:cNvSpPr>
            <a:spLocks noGrp="1"/>
          </p:cNvSpPr>
          <p:nvPr>
            <p:ph type="body" sz="quarter" idx="52" hasCustomPrompt="1"/>
          </p:nvPr>
        </p:nvSpPr>
        <p:spPr>
          <a:xfrm>
            <a:off x="8608752" y="5525308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37" name="Text Placeholder 65"/>
          <p:cNvSpPr>
            <a:spLocks noGrp="1"/>
          </p:cNvSpPr>
          <p:nvPr>
            <p:ph type="body" sz="quarter" idx="53"/>
          </p:nvPr>
        </p:nvSpPr>
        <p:spPr>
          <a:xfrm>
            <a:off x="5597857" y="5854271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8" name="Text Placeholder 67"/>
          <p:cNvSpPr>
            <a:spLocks noGrp="1"/>
          </p:cNvSpPr>
          <p:nvPr>
            <p:ph type="body" sz="quarter" idx="54" hasCustomPrompt="1"/>
          </p:nvPr>
        </p:nvSpPr>
        <p:spPr>
          <a:xfrm>
            <a:off x="5597860" y="552937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299026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--3-4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52735" y="2641466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106311" y="3087770"/>
            <a:ext cx="2862468" cy="434381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094677" y="2770269"/>
            <a:ext cx="2862468" cy="317500"/>
          </a:xfrm>
          <a:solidFill>
            <a:schemeClr val="bg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2054325" y="4057014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2054326" y="3741168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52735" y="2648447"/>
            <a:ext cx="0" cy="9595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 flipH="1">
            <a:off x="8025519" y="2627093"/>
            <a:ext cx="72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6604886" y="3087769"/>
            <a:ext cx="2841265" cy="43438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6604886" y="2770269"/>
            <a:ext cx="2841265" cy="317500"/>
          </a:xfrm>
          <a:solidFill>
            <a:schemeClr val="bg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>
            <a:stCxn id="69" idx="2"/>
          </p:cNvCxnSpPr>
          <p:nvPr userDrawn="1"/>
        </p:nvCxnSpPr>
        <p:spPr>
          <a:xfrm>
            <a:off x="4537545" y="3522151"/>
            <a:ext cx="0" cy="264962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>
            <a:endCxn id="98" idx="2"/>
          </p:cNvCxnSpPr>
          <p:nvPr userDrawn="1"/>
        </p:nvCxnSpPr>
        <p:spPr>
          <a:xfrm flipH="1" flipV="1">
            <a:off x="8025519" y="3522152"/>
            <a:ext cx="31803" cy="257649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58" name="Gerade Verbindung 62"/>
          <p:cNvCxnSpPr>
            <a:stCxn id="71" idx="3"/>
          </p:cNvCxnSpPr>
          <p:nvPr userDrawn="1"/>
        </p:nvCxnSpPr>
        <p:spPr>
          <a:xfrm flipV="1">
            <a:off x="4111201" y="4306934"/>
            <a:ext cx="426345" cy="208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/>
          <p:nvPr userDrawn="1"/>
        </p:nvCxnSpPr>
        <p:spPr>
          <a:xfrm>
            <a:off x="4123570" y="5412346"/>
            <a:ext cx="43002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stCxn id="47" idx="3"/>
            <a:endCxn id="49" idx="1"/>
          </p:cNvCxnSpPr>
          <p:nvPr userDrawn="1"/>
        </p:nvCxnSpPr>
        <p:spPr>
          <a:xfrm flipV="1">
            <a:off x="7626017" y="4306933"/>
            <a:ext cx="954019" cy="66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stCxn id="54" idx="3"/>
            <a:endCxn id="51" idx="1"/>
          </p:cNvCxnSpPr>
          <p:nvPr userDrawn="1"/>
        </p:nvCxnSpPr>
        <p:spPr>
          <a:xfrm>
            <a:off x="7626019" y="5247844"/>
            <a:ext cx="95401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3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2077873" y="4995844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4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2066696" y="4674398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5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2077875" y="5940891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6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2077876" y="5625045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569143" y="4061621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8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5569144" y="3745775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9" name="Text Placeholder 65"/>
          <p:cNvSpPr>
            <a:spLocks noGrp="1"/>
          </p:cNvSpPr>
          <p:nvPr>
            <p:ph type="body" sz="quarter" idx="43"/>
          </p:nvPr>
        </p:nvSpPr>
        <p:spPr>
          <a:xfrm>
            <a:off x="8580036" y="4054933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0" name="Text Placeholder 67"/>
          <p:cNvSpPr>
            <a:spLocks noGrp="1"/>
          </p:cNvSpPr>
          <p:nvPr>
            <p:ph type="body" sz="quarter" idx="44" hasCustomPrompt="1"/>
          </p:nvPr>
        </p:nvSpPr>
        <p:spPr>
          <a:xfrm>
            <a:off x="8580037" y="3739087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1" name="Text Placeholder 65"/>
          <p:cNvSpPr>
            <a:spLocks noGrp="1"/>
          </p:cNvSpPr>
          <p:nvPr>
            <p:ph type="body" sz="quarter" idx="45"/>
          </p:nvPr>
        </p:nvSpPr>
        <p:spPr>
          <a:xfrm>
            <a:off x="8580037" y="4995844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2" name="Text Placeholder 67"/>
          <p:cNvSpPr>
            <a:spLocks noGrp="1"/>
          </p:cNvSpPr>
          <p:nvPr>
            <p:ph type="body" sz="quarter" idx="46" hasCustomPrompt="1"/>
          </p:nvPr>
        </p:nvSpPr>
        <p:spPr>
          <a:xfrm>
            <a:off x="8576948" y="4690300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4" name="Text Placeholder 65"/>
          <p:cNvSpPr>
            <a:spLocks noGrp="1"/>
          </p:cNvSpPr>
          <p:nvPr>
            <p:ph type="body" sz="quarter" idx="47"/>
          </p:nvPr>
        </p:nvSpPr>
        <p:spPr>
          <a:xfrm>
            <a:off x="5569144" y="4995844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5" name="Text Placeholder 67"/>
          <p:cNvSpPr>
            <a:spLocks noGrp="1"/>
          </p:cNvSpPr>
          <p:nvPr>
            <p:ph type="body" sz="quarter" idx="48" hasCustomPrompt="1"/>
          </p:nvPr>
        </p:nvSpPr>
        <p:spPr>
          <a:xfrm>
            <a:off x="5566054" y="4696453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6" name="Gerade Verbindung 62"/>
          <p:cNvCxnSpPr>
            <a:stCxn id="45" idx="3"/>
          </p:cNvCxnSpPr>
          <p:nvPr userDrawn="1"/>
        </p:nvCxnSpPr>
        <p:spPr>
          <a:xfrm>
            <a:off x="4134749" y="6192891"/>
            <a:ext cx="41884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9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4484539" y="2075618"/>
            <a:ext cx="3572783" cy="42964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4484539" y="1758117"/>
            <a:ext cx="3561148" cy="317500"/>
          </a:xfr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65" name="Gerade Verbindung 62"/>
          <p:cNvCxnSpPr/>
          <p:nvPr userDrawn="1"/>
        </p:nvCxnSpPr>
        <p:spPr>
          <a:xfrm>
            <a:off x="6270931" y="2489295"/>
            <a:ext cx="0" cy="15915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5" name="Text Placeholder 65"/>
          <p:cNvSpPr>
            <a:spLocks noGrp="1"/>
          </p:cNvSpPr>
          <p:nvPr>
            <p:ph type="body" sz="quarter" idx="51"/>
          </p:nvPr>
        </p:nvSpPr>
        <p:spPr>
          <a:xfrm>
            <a:off x="8580037" y="5953993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7" name="Text Placeholder 65"/>
          <p:cNvSpPr>
            <a:spLocks noGrp="1"/>
          </p:cNvSpPr>
          <p:nvPr>
            <p:ph type="body" sz="quarter" idx="53"/>
          </p:nvPr>
        </p:nvSpPr>
        <p:spPr>
          <a:xfrm>
            <a:off x="5576448" y="5940891"/>
            <a:ext cx="2056875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8" name="Text Placeholder 67"/>
          <p:cNvSpPr>
            <a:spLocks noGrp="1"/>
          </p:cNvSpPr>
          <p:nvPr>
            <p:ph type="body" sz="quarter" idx="54" hasCustomPrompt="1"/>
          </p:nvPr>
        </p:nvSpPr>
        <p:spPr>
          <a:xfrm>
            <a:off x="5566054" y="5625045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0" name="Text Placeholder 67"/>
          <p:cNvSpPr>
            <a:spLocks noGrp="1"/>
          </p:cNvSpPr>
          <p:nvPr>
            <p:ph type="body" sz="quarter" idx="55" hasCustomPrompt="1"/>
          </p:nvPr>
        </p:nvSpPr>
        <p:spPr>
          <a:xfrm>
            <a:off x="8576948" y="5631872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2" name="Text Placeholder 65"/>
          <p:cNvSpPr>
            <a:spLocks noGrp="1"/>
          </p:cNvSpPr>
          <p:nvPr>
            <p:ph type="body" sz="quarter" idx="56"/>
          </p:nvPr>
        </p:nvSpPr>
        <p:spPr>
          <a:xfrm>
            <a:off x="4472905" y="1170956"/>
            <a:ext cx="3572783" cy="403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3" name="Text Placeholder 67"/>
          <p:cNvSpPr>
            <a:spLocks noGrp="1"/>
          </p:cNvSpPr>
          <p:nvPr>
            <p:ph type="body" sz="quarter" idx="57" hasCustomPrompt="1"/>
          </p:nvPr>
        </p:nvSpPr>
        <p:spPr>
          <a:xfrm>
            <a:off x="4472905" y="853456"/>
            <a:ext cx="3561148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64" name="Gerade Verbindung 62"/>
          <p:cNvCxnSpPr/>
          <p:nvPr userDrawn="1"/>
        </p:nvCxnSpPr>
        <p:spPr>
          <a:xfrm>
            <a:off x="6214425" y="1574358"/>
            <a:ext cx="0" cy="15915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6" name="Gerade Verbindung 62"/>
          <p:cNvCxnSpPr/>
          <p:nvPr userDrawn="1"/>
        </p:nvCxnSpPr>
        <p:spPr>
          <a:xfrm>
            <a:off x="7633323" y="6099958"/>
            <a:ext cx="95401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7" name="Text Placeholder 65"/>
          <p:cNvSpPr>
            <a:spLocks noGrp="1"/>
          </p:cNvSpPr>
          <p:nvPr>
            <p:ph type="body" sz="quarter" idx="58"/>
          </p:nvPr>
        </p:nvSpPr>
        <p:spPr>
          <a:xfrm>
            <a:off x="127221" y="5934541"/>
            <a:ext cx="1814736" cy="504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59" hasCustomPrompt="1"/>
          </p:nvPr>
        </p:nvSpPr>
        <p:spPr>
          <a:xfrm>
            <a:off x="127222" y="5618695"/>
            <a:ext cx="1814735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880315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-1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2086128" y="2093380"/>
            <a:ext cx="7971099" cy="1396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1074178" y="2635097"/>
            <a:ext cx="2055847" cy="58517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1070062" y="2317596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7" name="Gerade Verbindung 62"/>
          <p:cNvCxnSpPr>
            <a:endCxn id="40" idx="0"/>
          </p:cNvCxnSpPr>
          <p:nvPr userDrawn="1"/>
        </p:nvCxnSpPr>
        <p:spPr>
          <a:xfrm flipH="1">
            <a:off x="6069208" y="3254193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5040769" y="2635096"/>
            <a:ext cx="2056875" cy="62494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5040772" y="2317596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040768" y="3737433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9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4143001" y="1402004"/>
            <a:ext cx="3914392" cy="53811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4143005" y="1062759"/>
            <a:ext cx="3914388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35" name="Text Placeholder 65"/>
          <p:cNvSpPr>
            <a:spLocks noGrp="1"/>
          </p:cNvSpPr>
          <p:nvPr>
            <p:ph type="body" sz="quarter" idx="51"/>
          </p:nvPr>
        </p:nvSpPr>
        <p:spPr>
          <a:xfrm>
            <a:off x="9011481" y="2573673"/>
            <a:ext cx="2056873" cy="6818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6" name="Text Placeholder 67"/>
          <p:cNvSpPr>
            <a:spLocks noGrp="1"/>
          </p:cNvSpPr>
          <p:nvPr>
            <p:ph type="body" sz="quarter" idx="52" hasCustomPrompt="1"/>
          </p:nvPr>
        </p:nvSpPr>
        <p:spPr>
          <a:xfrm>
            <a:off x="9011482" y="2256172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0" name="Text Placeholder 67"/>
          <p:cNvSpPr>
            <a:spLocks noGrp="1"/>
          </p:cNvSpPr>
          <p:nvPr>
            <p:ph type="body" sz="quarter" idx="53" hasCustomPrompt="1"/>
          </p:nvPr>
        </p:nvSpPr>
        <p:spPr>
          <a:xfrm>
            <a:off x="5040770" y="3419933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54" hasCustomPrompt="1"/>
          </p:nvPr>
        </p:nvSpPr>
        <p:spPr>
          <a:xfrm>
            <a:off x="9011481" y="3412373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7" name="Text Placeholder 65"/>
          <p:cNvSpPr>
            <a:spLocks noGrp="1"/>
          </p:cNvSpPr>
          <p:nvPr>
            <p:ph type="body" sz="quarter" idx="55"/>
          </p:nvPr>
        </p:nvSpPr>
        <p:spPr>
          <a:xfrm>
            <a:off x="9011479" y="3729873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cxnSp>
        <p:nvCxnSpPr>
          <p:cNvPr id="60" name="Gerade Verbindung 62"/>
          <p:cNvCxnSpPr/>
          <p:nvPr userDrawn="1"/>
        </p:nvCxnSpPr>
        <p:spPr>
          <a:xfrm flipH="1">
            <a:off x="10057228" y="3255491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2" name="Gerade Verbindung 62"/>
          <p:cNvCxnSpPr/>
          <p:nvPr userDrawn="1"/>
        </p:nvCxnSpPr>
        <p:spPr>
          <a:xfrm flipH="1">
            <a:off x="10023365" y="2072455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3" name="Gerade Verbindung 62"/>
          <p:cNvCxnSpPr/>
          <p:nvPr userDrawn="1"/>
        </p:nvCxnSpPr>
        <p:spPr>
          <a:xfrm flipH="1">
            <a:off x="2117288" y="2124484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4" name="Gerade Verbindung 62"/>
          <p:cNvCxnSpPr/>
          <p:nvPr userDrawn="1"/>
        </p:nvCxnSpPr>
        <p:spPr>
          <a:xfrm flipH="1">
            <a:off x="6069206" y="2125970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231301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-1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2213348" y="3348217"/>
            <a:ext cx="7971099" cy="1396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1201398" y="3889934"/>
            <a:ext cx="2055847" cy="58517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1197282" y="357243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7" name="Gerade Verbindung 62"/>
          <p:cNvCxnSpPr>
            <a:endCxn id="40" idx="0"/>
          </p:cNvCxnSpPr>
          <p:nvPr userDrawn="1"/>
        </p:nvCxnSpPr>
        <p:spPr>
          <a:xfrm flipH="1">
            <a:off x="6196428" y="4509030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5167989" y="3889933"/>
            <a:ext cx="2056875" cy="62494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5167992" y="357243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167988" y="4992270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9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4239225" y="2554952"/>
            <a:ext cx="3914392" cy="53811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4239229" y="2215707"/>
            <a:ext cx="3914388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35" name="Text Placeholder 65"/>
          <p:cNvSpPr>
            <a:spLocks noGrp="1"/>
          </p:cNvSpPr>
          <p:nvPr>
            <p:ph type="body" sz="quarter" idx="51"/>
          </p:nvPr>
        </p:nvSpPr>
        <p:spPr>
          <a:xfrm>
            <a:off x="9138701" y="3828510"/>
            <a:ext cx="2056873" cy="6818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6" name="Text Placeholder 67"/>
          <p:cNvSpPr>
            <a:spLocks noGrp="1"/>
          </p:cNvSpPr>
          <p:nvPr>
            <p:ph type="body" sz="quarter" idx="52" hasCustomPrompt="1"/>
          </p:nvPr>
        </p:nvSpPr>
        <p:spPr>
          <a:xfrm>
            <a:off x="9138702" y="3511009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0" name="Text Placeholder 67"/>
          <p:cNvSpPr>
            <a:spLocks noGrp="1"/>
          </p:cNvSpPr>
          <p:nvPr>
            <p:ph type="body" sz="quarter" idx="53" hasCustomPrompt="1"/>
          </p:nvPr>
        </p:nvSpPr>
        <p:spPr>
          <a:xfrm>
            <a:off x="5167990" y="4674770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54" hasCustomPrompt="1"/>
          </p:nvPr>
        </p:nvSpPr>
        <p:spPr>
          <a:xfrm>
            <a:off x="9138701" y="4667210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7" name="Text Placeholder 65"/>
          <p:cNvSpPr>
            <a:spLocks noGrp="1"/>
          </p:cNvSpPr>
          <p:nvPr>
            <p:ph type="body" sz="quarter" idx="55"/>
          </p:nvPr>
        </p:nvSpPr>
        <p:spPr>
          <a:xfrm>
            <a:off x="9138699" y="4984710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cxnSp>
        <p:nvCxnSpPr>
          <p:cNvPr id="60" name="Gerade Verbindung 62"/>
          <p:cNvCxnSpPr/>
          <p:nvPr userDrawn="1"/>
        </p:nvCxnSpPr>
        <p:spPr>
          <a:xfrm flipH="1">
            <a:off x="10184448" y="4510328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2" name="Gerade Verbindung 62"/>
          <p:cNvCxnSpPr/>
          <p:nvPr userDrawn="1"/>
        </p:nvCxnSpPr>
        <p:spPr>
          <a:xfrm flipH="1">
            <a:off x="10150585" y="3327292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3" name="Gerade Verbindung 62"/>
          <p:cNvCxnSpPr/>
          <p:nvPr userDrawn="1"/>
        </p:nvCxnSpPr>
        <p:spPr>
          <a:xfrm flipH="1">
            <a:off x="2244508" y="3379321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4" name="Gerade Verbindung 62"/>
          <p:cNvCxnSpPr/>
          <p:nvPr userDrawn="1"/>
        </p:nvCxnSpPr>
        <p:spPr>
          <a:xfrm flipH="1">
            <a:off x="6196426" y="3380807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3" name="Text Placeholder 65"/>
          <p:cNvSpPr>
            <a:spLocks noGrp="1"/>
          </p:cNvSpPr>
          <p:nvPr>
            <p:ph type="body" sz="quarter" idx="56"/>
          </p:nvPr>
        </p:nvSpPr>
        <p:spPr>
          <a:xfrm>
            <a:off x="4239228" y="1511853"/>
            <a:ext cx="3914392" cy="53811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4" name="Text Placeholder 67"/>
          <p:cNvSpPr>
            <a:spLocks noGrp="1"/>
          </p:cNvSpPr>
          <p:nvPr>
            <p:ph type="body" sz="quarter" idx="57" hasCustomPrompt="1"/>
          </p:nvPr>
        </p:nvSpPr>
        <p:spPr>
          <a:xfrm>
            <a:off x="4239231" y="1172608"/>
            <a:ext cx="3914388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5" name="Gerade Verbindung 62"/>
          <p:cNvCxnSpPr/>
          <p:nvPr userDrawn="1"/>
        </p:nvCxnSpPr>
        <p:spPr>
          <a:xfrm flipH="1">
            <a:off x="6196425" y="2049967"/>
            <a:ext cx="1" cy="16574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46" name="Gerade Verbindung 62"/>
          <p:cNvCxnSpPr>
            <a:stCxn id="59" idx="2"/>
            <a:endCxn id="99" idx="0"/>
          </p:cNvCxnSpPr>
          <p:nvPr userDrawn="1"/>
        </p:nvCxnSpPr>
        <p:spPr>
          <a:xfrm>
            <a:off x="6196422" y="3093067"/>
            <a:ext cx="7" cy="47936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589231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2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>
            <a:off x="1144989" y="2495169"/>
            <a:ext cx="9711193" cy="1962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4185875" y="2900089"/>
            <a:ext cx="1776000" cy="792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4185875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3127517" y="2495170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7" name="Gerade Verbindung 62"/>
          <p:cNvCxnSpPr/>
          <p:nvPr userDrawn="1"/>
        </p:nvCxnSpPr>
        <p:spPr>
          <a:xfrm>
            <a:off x="1144987" y="2514282"/>
            <a:ext cx="3" cy="10588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6171748" y="2949343"/>
            <a:ext cx="1776000" cy="74274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8157621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5" name="Gerade Verbindung 62"/>
          <p:cNvCxnSpPr/>
          <p:nvPr userDrawn="1"/>
        </p:nvCxnSpPr>
        <p:spPr>
          <a:xfrm flipV="1">
            <a:off x="10019799" y="2518737"/>
            <a:ext cx="0" cy="1485260"/>
          </a:xfrm>
          <a:prstGeom prst="line">
            <a:avLst/>
          </a:prstGeom>
          <a:noFill/>
          <a:ln w="19050">
            <a:solidFill>
              <a:schemeClr val="accent2">
                <a:lumMod val="20000"/>
                <a:lumOff val="80000"/>
              </a:schemeClr>
            </a:solidFill>
            <a:prstDash val="sysDot"/>
            <a:round/>
            <a:headEnd/>
            <a:tailEnd/>
          </a:ln>
        </p:spPr>
      </p:cxnSp>
      <p:sp>
        <p:nvSpPr>
          <p:cNvPr id="37" name="Text Placeholder 65"/>
          <p:cNvSpPr>
            <a:spLocks noGrp="1"/>
          </p:cNvSpPr>
          <p:nvPr>
            <p:ph type="body" sz="quarter" idx="53"/>
          </p:nvPr>
        </p:nvSpPr>
        <p:spPr>
          <a:xfrm>
            <a:off x="8157621" y="2949344"/>
            <a:ext cx="1776000" cy="742745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8" name="Text Placeholder 67"/>
          <p:cNvSpPr>
            <a:spLocks noGrp="1"/>
          </p:cNvSpPr>
          <p:nvPr>
            <p:ph type="body" sz="quarter" idx="54" hasCustomPrompt="1"/>
          </p:nvPr>
        </p:nvSpPr>
        <p:spPr>
          <a:xfrm>
            <a:off x="6171748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60" name="Text Placeholder 65"/>
          <p:cNvSpPr>
            <a:spLocks noGrp="1"/>
          </p:cNvSpPr>
          <p:nvPr>
            <p:ph type="body" sz="quarter" idx="55"/>
          </p:nvPr>
        </p:nvSpPr>
        <p:spPr>
          <a:xfrm>
            <a:off x="2200001" y="2949344"/>
            <a:ext cx="1776000" cy="742745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2" name="Text Placeholder 67"/>
          <p:cNvSpPr>
            <a:spLocks noGrp="1"/>
          </p:cNvSpPr>
          <p:nvPr>
            <p:ph type="body" sz="quarter" idx="56" hasCustomPrompt="1"/>
          </p:nvPr>
        </p:nvSpPr>
        <p:spPr>
          <a:xfrm>
            <a:off x="2200001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63" name="Gerade Verbindung 62"/>
          <p:cNvCxnSpPr>
            <a:endCxn id="70" idx="0"/>
          </p:cNvCxnSpPr>
          <p:nvPr userDrawn="1"/>
        </p:nvCxnSpPr>
        <p:spPr>
          <a:xfrm>
            <a:off x="5073875" y="2504980"/>
            <a:ext cx="0" cy="1268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57"/>
          </p:nvPr>
        </p:nvSpPr>
        <p:spPr>
          <a:xfrm>
            <a:off x="214128" y="2949343"/>
            <a:ext cx="1776000" cy="74274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7" name="Text Placeholder 67"/>
          <p:cNvSpPr>
            <a:spLocks noGrp="1"/>
          </p:cNvSpPr>
          <p:nvPr>
            <p:ph type="body" sz="quarter" idx="58" hasCustomPrompt="1"/>
          </p:nvPr>
        </p:nvSpPr>
        <p:spPr>
          <a:xfrm>
            <a:off x="214128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68" name="Text Placeholder 65"/>
          <p:cNvSpPr>
            <a:spLocks noGrp="1"/>
          </p:cNvSpPr>
          <p:nvPr>
            <p:ph type="body" sz="quarter" idx="59"/>
          </p:nvPr>
        </p:nvSpPr>
        <p:spPr>
          <a:xfrm>
            <a:off x="10143497" y="2900089"/>
            <a:ext cx="1776000" cy="7920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4" name="Text Placeholder 67"/>
          <p:cNvSpPr>
            <a:spLocks noGrp="1"/>
          </p:cNvSpPr>
          <p:nvPr>
            <p:ph type="body" sz="quarter" idx="60" hasCustomPrompt="1"/>
          </p:nvPr>
        </p:nvSpPr>
        <p:spPr>
          <a:xfrm>
            <a:off x="10143497" y="2631844"/>
            <a:ext cx="17760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6" name="Gerade Verbindung 62"/>
          <p:cNvCxnSpPr>
            <a:endCxn id="38" idx="0"/>
          </p:cNvCxnSpPr>
          <p:nvPr userDrawn="1"/>
        </p:nvCxnSpPr>
        <p:spPr>
          <a:xfrm>
            <a:off x="7059748" y="2514790"/>
            <a:ext cx="0" cy="11705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80" name="Gerade Verbindung 62"/>
          <p:cNvCxnSpPr/>
          <p:nvPr userDrawn="1"/>
        </p:nvCxnSpPr>
        <p:spPr>
          <a:xfrm>
            <a:off x="9027449" y="2488336"/>
            <a:ext cx="0" cy="12775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81" name="Gerade Verbindung 62"/>
          <p:cNvCxnSpPr/>
          <p:nvPr userDrawn="1"/>
        </p:nvCxnSpPr>
        <p:spPr>
          <a:xfrm>
            <a:off x="10856181" y="2514282"/>
            <a:ext cx="0" cy="11756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84" name="Text Placeholder 65"/>
          <p:cNvSpPr>
            <a:spLocks noGrp="1"/>
          </p:cNvSpPr>
          <p:nvPr>
            <p:ph type="body" sz="quarter" idx="63"/>
          </p:nvPr>
        </p:nvSpPr>
        <p:spPr>
          <a:xfrm>
            <a:off x="1219199" y="4214998"/>
            <a:ext cx="1741121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85" name="Text Placeholder 67"/>
          <p:cNvSpPr>
            <a:spLocks noGrp="1"/>
          </p:cNvSpPr>
          <p:nvPr>
            <p:ph type="body" sz="quarter" idx="64" hasCustomPrompt="1"/>
          </p:nvPr>
        </p:nvSpPr>
        <p:spPr>
          <a:xfrm>
            <a:off x="1219201" y="3897178"/>
            <a:ext cx="1741120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86" name="Text Placeholder 65"/>
          <p:cNvSpPr>
            <a:spLocks noGrp="1"/>
          </p:cNvSpPr>
          <p:nvPr>
            <p:ph type="body" sz="quarter" idx="65" hasCustomPrompt="1"/>
          </p:nvPr>
        </p:nvSpPr>
        <p:spPr>
          <a:xfrm>
            <a:off x="9149237" y="4322136"/>
            <a:ext cx="1741121" cy="1355086"/>
          </a:xfrm>
          <a:solidFill>
            <a:srgbClr val="F2F2F2"/>
          </a:solidFill>
          <a:ln w="1270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100" kern="1200" baseline="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System Support </a:t>
            </a:r>
          </a:p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Review of LAS, LCS, EHM, LEMA support ongoing and location of post to be confirmed</a:t>
            </a:r>
            <a:endParaRPr lang="en-GB" dirty="0"/>
          </a:p>
        </p:txBody>
      </p:sp>
      <p:sp>
        <p:nvSpPr>
          <p:cNvPr id="87" name="Text Placeholder 67"/>
          <p:cNvSpPr>
            <a:spLocks noGrp="1"/>
          </p:cNvSpPr>
          <p:nvPr>
            <p:ph type="body" sz="quarter" idx="66" hasCustomPrompt="1"/>
          </p:nvPr>
        </p:nvSpPr>
        <p:spPr>
          <a:xfrm>
            <a:off x="9149239" y="4004317"/>
            <a:ext cx="1741120" cy="317500"/>
          </a:xfrm>
          <a:solidFill>
            <a:schemeClr val="accent1">
              <a:lumMod val="90000"/>
            </a:schemeClr>
          </a:solidFill>
          <a:ln>
            <a:solidFill>
              <a:schemeClr val="accent1">
                <a:lumMod val="9000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GRADE TBC</a:t>
            </a:r>
          </a:p>
        </p:txBody>
      </p:sp>
      <p:sp>
        <p:nvSpPr>
          <p:cNvPr id="27" name="Text Placeholder 65"/>
          <p:cNvSpPr>
            <a:spLocks noGrp="1"/>
          </p:cNvSpPr>
          <p:nvPr>
            <p:ph type="body" sz="quarter" idx="67"/>
          </p:nvPr>
        </p:nvSpPr>
        <p:spPr>
          <a:xfrm>
            <a:off x="3774219" y="1526059"/>
            <a:ext cx="3355941" cy="742745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28" name="Text Placeholder 67"/>
          <p:cNvSpPr>
            <a:spLocks noGrp="1"/>
          </p:cNvSpPr>
          <p:nvPr>
            <p:ph type="body" sz="quarter" idx="68" hasCustomPrompt="1"/>
          </p:nvPr>
        </p:nvSpPr>
        <p:spPr>
          <a:xfrm>
            <a:off x="3774219" y="1208560"/>
            <a:ext cx="3355941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29" name="Gerade Verbindung 62"/>
          <p:cNvCxnSpPr>
            <a:endCxn id="85" idx="0"/>
          </p:cNvCxnSpPr>
          <p:nvPr userDrawn="1"/>
        </p:nvCxnSpPr>
        <p:spPr>
          <a:xfrm>
            <a:off x="2089761" y="2495170"/>
            <a:ext cx="0" cy="140200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34" name="Gerade Verbindung 62"/>
          <p:cNvCxnSpPr/>
          <p:nvPr userDrawn="1"/>
        </p:nvCxnSpPr>
        <p:spPr>
          <a:xfrm>
            <a:off x="5361889" y="2268805"/>
            <a:ext cx="0" cy="2263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588394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-2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7" y="25937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1655899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6" y="1318012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098" y="3040063"/>
            <a:ext cx="2055847" cy="55392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2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6" y="26077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1" y="257938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2" y="3040063"/>
            <a:ext cx="2056875" cy="55392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4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>
            <a:stCxn id="69" idx="2"/>
          </p:cNvCxnSpPr>
          <p:nvPr userDrawn="1"/>
        </p:nvCxnSpPr>
        <p:spPr>
          <a:xfrm>
            <a:off x="4573021" y="3593990"/>
            <a:ext cx="0" cy="222721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>
            <a:stCxn id="98" idx="2"/>
          </p:cNvCxnSpPr>
          <p:nvPr userDrawn="1"/>
        </p:nvCxnSpPr>
        <p:spPr>
          <a:xfrm>
            <a:off x="8060480" y="3593989"/>
            <a:ext cx="39869" cy="222481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8891" y="23670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6" name="Text Placeholder 67"/>
          <p:cNvSpPr>
            <a:spLocks noGrp="1"/>
          </p:cNvSpPr>
          <p:nvPr>
            <p:ph type="body" sz="quarter" idx="30" hasCustomPrompt="1"/>
          </p:nvPr>
        </p:nvSpPr>
        <p:spPr>
          <a:xfrm>
            <a:off x="8469712" y="3745223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39" name="Text Placeholder 65"/>
          <p:cNvSpPr>
            <a:spLocks noGrp="1"/>
          </p:cNvSpPr>
          <p:nvPr>
            <p:ph type="body" sz="quarter" idx="33"/>
          </p:nvPr>
        </p:nvSpPr>
        <p:spPr>
          <a:xfrm>
            <a:off x="8469713" y="4081033"/>
            <a:ext cx="2056875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0" name="Text Placeholder 67"/>
          <p:cNvSpPr>
            <a:spLocks noGrp="1"/>
          </p:cNvSpPr>
          <p:nvPr>
            <p:ph type="body" sz="quarter" idx="34" hasCustomPrompt="1"/>
          </p:nvPr>
        </p:nvSpPr>
        <p:spPr>
          <a:xfrm>
            <a:off x="8469711" y="3761132"/>
            <a:ext cx="2056877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1" name="Text Placeholder 65"/>
          <p:cNvSpPr>
            <a:spLocks noGrp="1"/>
          </p:cNvSpPr>
          <p:nvPr>
            <p:ph type="body" sz="quarter" idx="35"/>
          </p:nvPr>
        </p:nvSpPr>
        <p:spPr>
          <a:xfrm>
            <a:off x="8469715" y="5412268"/>
            <a:ext cx="2056875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36" hasCustomPrompt="1"/>
          </p:nvPr>
        </p:nvSpPr>
        <p:spPr>
          <a:xfrm>
            <a:off x="8469716" y="5096422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58" name="Gerade Verbindung 62"/>
          <p:cNvCxnSpPr>
            <a:stCxn id="56" idx="3"/>
          </p:cNvCxnSpPr>
          <p:nvPr userDrawn="1"/>
        </p:nvCxnSpPr>
        <p:spPr>
          <a:xfrm flipV="1">
            <a:off x="4143000" y="4487834"/>
            <a:ext cx="430021" cy="240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>
            <a:stCxn id="59" idx="3"/>
          </p:cNvCxnSpPr>
          <p:nvPr userDrawn="1"/>
        </p:nvCxnSpPr>
        <p:spPr>
          <a:xfrm flipV="1">
            <a:off x="4143002" y="5818806"/>
            <a:ext cx="430020" cy="240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endCxn id="39" idx="1"/>
          </p:cNvCxnSpPr>
          <p:nvPr userDrawn="1"/>
        </p:nvCxnSpPr>
        <p:spPr>
          <a:xfrm>
            <a:off x="8080415" y="4487833"/>
            <a:ext cx="38929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endCxn id="41" idx="1"/>
          </p:cNvCxnSpPr>
          <p:nvPr userDrawn="1"/>
        </p:nvCxnSpPr>
        <p:spPr>
          <a:xfrm>
            <a:off x="8100350" y="5818805"/>
            <a:ext cx="369365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6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2086125" y="4083434"/>
            <a:ext cx="2056875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7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2086123" y="3763533"/>
            <a:ext cx="2056877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9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2086127" y="5414669"/>
            <a:ext cx="2056875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2086128" y="5098823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2166610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-1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7" y="354788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4484535" y="2610019"/>
            <a:ext cx="3595879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4484537" y="2272132"/>
            <a:ext cx="357594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098" y="3994183"/>
            <a:ext cx="2055847" cy="55392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2" y="367668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6" y="356184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1" y="353350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2" y="3994183"/>
            <a:ext cx="2056875" cy="55392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4" y="367668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5" name="Gerade Verbindung 62"/>
          <p:cNvCxnSpPr>
            <a:stCxn id="98" idx="2"/>
          </p:cNvCxnSpPr>
          <p:nvPr userDrawn="1"/>
        </p:nvCxnSpPr>
        <p:spPr>
          <a:xfrm flipH="1">
            <a:off x="8057392" y="4548109"/>
            <a:ext cx="3089" cy="89384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2475" y="3321219"/>
            <a:ext cx="6416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6" name="Text Placeholder 67"/>
          <p:cNvSpPr>
            <a:spLocks noGrp="1"/>
          </p:cNvSpPr>
          <p:nvPr>
            <p:ph type="body" sz="quarter" idx="30" hasCustomPrompt="1"/>
          </p:nvPr>
        </p:nvSpPr>
        <p:spPr>
          <a:xfrm>
            <a:off x="8469712" y="4699343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1" name="Text Placeholder 65"/>
          <p:cNvSpPr>
            <a:spLocks noGrp="1"/>
          </p:cNvSpPr>
          <p:nvPr>
            <p:ph type="body" sz="quarter" idx="35"/>
          </p:nvPr>
        </p:nvSpPr>
        <p:spPr>
          <a:xfrm>
            <a:off x="8469709" y="5000024"/>
            <a:ext cx="2056875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cxnSp>
        <p:nvCxnSpPr>
          <p:cNvPr id="78" name="Gerade Verbindung 62"/>
          <p:cNvCxnSpPr/>
          <p:nvPr userDrawn="1"/>
        </p:nvCxnSpPr>
        <p:spPr>
          <a:xfrm>
            <a:off x="8080415" y="5441953"/>
            <a:ext cx="38929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7" name="Text Placeholder 65"/>
          <p:cNvSpPr>
            <a:spLocks noGrp="1"/>
          </p:cNvSpPr>
          <p:nvPr>
            <p:ph type="body" sz="quarter" idx="36"/>
          </p:nvPr>
        </p:nvSpPr>
        <p:spPr>
          <a:xfrm>
            <a:off x="4461513" y="1354102"/>
            <a:ext cx="3595879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8" name="Text Placeholder 67"/>
          <p:cNvSpPr>
            <a:spLocks noGrp="1"/>
          </p:cNvSpPr>
          <p:nvPr>
            <p:ph type="body" sz="quarter" idx="37" hasCustomPrompt="1"/>
          </p:nvPr>
        </p:nvSpPr>
        <p:spPr>
          <a:xfrm>
            <a:off x="4461514" y="1016215"/>
            <a:ext cx="357594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9" name="Gerade Verbindung 62"/>
          <p:cNvCxnSpPr/>
          <p:nvPr userDrawn="1"/>
        </p:nvCxnSpPr>
        <p:spPr>
          <a:xfrm>
            <a:off x="6264547" y="2065302"/>
            <a:ext cx="6416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783707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-2 with expla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7" y="25937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1655899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6" y="1318012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098" y="3040063"/>
            <a:ext cx="2055847" cy="55392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2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6" y="26077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1" y="257938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2" y="3040063"/>
            <a:ext cx="2056875" cy="55392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4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/>
          <p:nvPr userDrawn="1"/>
        </p:nvCxnSpPr>
        <p:spPr>
          <a:xfrm>
            <a:off x="3894407" y="3593990"/>
            <a:ext cx="0" cy="222721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/>
          <p:nvPr userDrawn="1"/>
        </p:nvCxnSpPr>
        <p:spPr>
          <a:xfrm>
            <a:off x="8675382" y="3596390"/>
            <a:ext cx="39869" cy="222481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8891" y="23670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9" name="Text Placeholder 65"/>
          <p:cNvSpPr>
            <a:spLocks noGrp="1"/>
          </p:cNvSpPr>
          <p:nvPr>
            <p:ph type="body" sz="quarter" idx="33"/>
          </p:nvPr>
        </p:nvSpPr>
        <p:spPr>
          <a:xfrm>
            <a:off x="9084615" y="4083434"/>
            <a:ext cx="1598400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0" name="Text Placeholder 67"/>
          <p:cNvSpPr>
            <a:spLocks noGrp="1"/>
          </p:cNvSpPr>
          <p:nvPr>
            <p:ph type="body" sz="quarter" idx="34" hasCustomPrompt="1"/>
          </p:nvPr>
        </p:nvSpPr>
        <p:spPr>
          <a:xfrm>
            <a:off x="9084612" y="3763533"/>
            <a:ext cx="1598400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1" name="Text Placeholder 65"/>
          <p:cNvSpPr>
            <a:spLocks noGrp="1"/>
          </p:cNvSpPr>
          <p:nvPr>
            <p:ph type="body" sz="quarter" idx="35"/>
          </p:nvPr>
        </p:nvSpPr>
        <p:spPr>
          <a:xfrm>
            <a:off x="9084616" y="5414669"/>
            <a:ext cx="1598400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36" hasCustomPrompt="1"/>
          </p:nvPr>
        </p:nvSpPr>
        <p:spPr>
          <a:xfrm>
            <a:off x="9084616" y="5098823"/>
            <a:ext cx="1598400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58" name="Gerade Verbindung 62"/>
          <p:cNvCxnSpPr>
            <a:stCxn id="56" idx="3"/>
          </p:cNvCxnSpPr>
          <p:nvPr userDrawn="1"/>
        </p:nvCxnSpPr>
        <p:spPr>
          <a:xfrm flipV="1">
            <a:off x="3441998" y="4487834"/>
            <a:ext cx="452409" cy="240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>
            <a:stCxn id="59" idx="3"/>
          </p:cNvCxnSpPr>
          <p:nvPr userDrawn="1"/>
        </p:nvCxnSpPr>
        <p:spPr>
          <a:xfrm flipV="1">
            <a:off x="3441999" y="5818806"/>
            <a:ext cx="452408" cy="2401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endCxn id="39" idx="1"/>
          </p:cNvCxnSpPr>
          <p:nvPr userDrawn="1"/>
        </p:nvCxnSpPr>
        <p:spPr>
          <a:xfrm>
            <a:off x="8695316" y="4490234"/>
            <a:ext cx="38929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endCxn id="41" idx="1"/>
          </p:cNvCxnSpPr>
          <p:nvPr userDrawn="1"/>
        </p:nvCxnSpPr>
        <p:spPr>
          <a:xfrm>
            <a:off x="8715251" y="5821206"/>
            <a:ext cx="369365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6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1859922" y="4083434"/>
            <a:ext cx="1582076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7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1859919" y="3763533"/>
            <a:ext cx="1582079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9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1859923" y="5414669"/>
            <a:ext cx="1582076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1859924" y="5098823"/>
            <a:ext cx="1582075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2469315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-2 with expla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569349" y="3026599"/>
            <a:ext cx="3470112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27167" y="3501239"/>
            <a:ext cx="2078400" cy="55392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23051" y="3183739"/>
            <a:ext cx="20784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0223" y="3040563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14113" y="3501239"/>
            <a:ext cx="2078400" cy="553926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11023" y="3183739"/>
            <a:ext cx="2078400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/>
          <p:nvPr userDrawn="1"/>
        </p:nvCxnSpPr>
        <p:spPr>
          <a:xfrm>
            <a:off x="3876477" y="4055166"/>
            <a:ext cx="0" cy="222601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/>
          <p:nvPr userDrawn="1"/>
        </p:nvCxnSpPr>
        <p:spPr>
          <a:xfrm>
            <a:off x="8657453" y="4057566"/>
            <a:ext cx="19935" cy="222421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9" name="Text Placeholder 65"/>
          <p:cNvSpPr>
            <a:spLocks noGrp="1"/>
          </p:cNvSpPr>
          <p:nvPr>
            <p:ph type="body" sz="quarter" idx="33"/>
          </p:nvPr>
        </p:nvSpPr>
        <p:spPr>
          <a:xfrm>
            <a:off x="9066685" y="4544610"/>
            <a:ext cx="2078400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0" name="Text Placeholder 67"/>
          <p:cNvSpPr>
            <a:spLocks noGrp="1"/>
          </p:cNvSpPr>
          <p:nvPr>
            <p:ph type="body" sz="quarter" idx="34" hasCustomPrompt="1"/>
          </p:nvPr>
        </p:nvSpPr>
        <p:spPr>
          <a:xfrm>
            <a:off x="9066683" y="4224709"/>
            <a:ext cx="2078400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1" name="Text Placeholder 65"/>
          <p:cNvSpPr>
            <a:spLocks noGrp="1"/>
          </p:cNvSpPr>
          <p:nvPr>
            <p:ph type="body" sz="quarter" idx="35"/>
          </p:nvPr>
        </p:nvSpPr>
        <p:spPr>
          <a:xfrm>
            <a:off x="9066686" y="5875845"/>
            <a:ext cx="1969724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36" hasCustomPrompt="1"/>
          </p:nvPr>
        </p:nvSpPr>
        <p:spPr>
          <a:xfrm>
            <a:off x="9066684" y="5559999"/>
            <a:ext cx="2078400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58" name="Gerade Verbindung 62"/>
          <p:cNvCxnSpPr>
            <a:stCxn id="56" idx="3"/>
          </p:cNvCxnSpPr>
          <p:nvPr userDrawn="1"/>
        </p:nvCxnSpPr>
        <p:spPr>
          <a:xfrm flipV="1">
            <a:off x="3424821" y="4949010"/>
            <a:ext cx="451657" cy="240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>
            <a:stCxn id="59" idx="3"/>
          </p:cNvCxnSpPr>
          <p:nvPr userDrawn="1"/>
        </p:nvCxnSpPr>
        <p:spPr>
          <a:xfrm flipV="1">
            <a:off x="3424071" y="6281182"/>
            <a:ext cx="452407" cy="120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endCxn id="39" idx="1"/>
          </p:cNvCxnSpPr>
          <p:nvPr userDrawn="1"/>
        </p:nvCxnSpPr>
        <p:spPr>
          <a:xfrm>
            <a:off x="8677387" y="4951410"/>
            <a:ext cx="38929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endCxn id="41" idx="1"/>
          </p:cNvCxnSpPr>
          <p:nvPr userDrawn="1"/>
        </p:nvCxnSpPr>
        <p:spPr>
          <a:xfrm>
            <a:off x="8697320" y="6282382"/>
            <a:ext cx="369365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6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1346420" y="4544610"/>
            <a:ext cx="2078400" cy="8136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7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1346420" y="4224709"/>
            <a:ext cx="2078400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9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1346423" y="5875845"/>
            <a:ext cx="2077648" cy="813074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1346421" y="5559999"/>
            <a:ext cx="2078400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44" name="Gerade Verbindung 62"/>
          <p:cNvCxnSpPr>
            <a:endCxn id="70" idx="0"/>
          </p:cNvCxnSpPr>
          <p:nvPr userDrawn="1"/>
        </p:nvCxnSpPr>
        <p:spPr>
          <a:xfrm>
            <a:off x="4562251" y="3040563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45" name="Gerade Verbindung 62"/>
          <p:cNvCxnSpPr/>
          <p:nvPr userDrawn="1"/>
        </p:nvCxnSpPr>
        <p:spPr>
          <a:xfrm>
            <a:off x="6299073" y="2883422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6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4689467" y="2398004"/>
            <a:ext cx="3180521" cy="4854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7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4689467" y="2060117"/>
            <a:ext cx="3180521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8" name="Text Placeholder 65"/>
          <p:cNvSpPr>
            <a:spLocks noGrp="1"/>
          </p:cNvSpPr>
          <p:nvPr>
            <p:ph type="body" sz="quarter" idx="43"/>
          </p:nvPr>
        </p:nvSpPr>
        <p:spPr>
          <a:xfrm>
            <a:off x="4685965" y="1402670"/>
            <a:ext cx="3180521" cy="4854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9" name="Text Placeholder 67"/>
          <p:cNvSpPr>
            <a:spLocks noGrp="1"/>
          </p:cNvSpPr>
          <p:nvPr>
            <p:ph type="body" sz="quarter" idx="44" hasCustomPrompt="1"/>
          </p:nvPr>
        </p:nvSpPr>
        <p:spPr>
          <a:xfrm>
            <a:off x="4685965" y="1064783"/>
            <a:ext cx="3180521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0" name="Gerade Verbindung 62"/>
          <p:cNvCxnSpPr/>
          <p:nvPr userDrawn="1"/>
        </p:nvCxnSpPr>
        <p:spPr>
          <a:xfrm>
            <a:off x="6291879" y="1916941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214170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7" y="25937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1655899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6" y="1318012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098" y="3040063"/>
            <a:ext cx="2055847" cy="11105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2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6" y="26077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1" y="257938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2" y="3040063"/>
            <a:ext cx="2056875" cy="11105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4" y="27225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8891" y="23670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80299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a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1"/>
          <p:cNvSpPr>
            <a:spLocks noGrp="1"/>
          </p:cNvSpPr>
          <p:nvPr>
            <p:ph type="title" hasCustomPrompt="1"/>
          </p:nvPr>
        </p:nvSpPr>
        <p:spPr>
          <a:xfrm>
            <a:off x="417600" y="165600"/>
            <a:ext cx="11361600" cy="6012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Click here to add master title</a:t>
            </a:r>
            <a:endParaRPr lang="en-US" dirty="0"/>
          </a:p>
        </p:txBody>
      </p:sp>
      <p:sp>
        <p:nvSpPr>
          <p:cNvPr id="17" name="Inhaltsplatzhalter 2"/>
          <p:cNvSpPr>
            <a:spLocks noGrp="1"/>
          </p:cNvSpPr>
          <p:nvPr>
            <p:ph idx="1" hasCustomPrompt="1"/>
          </p:nvPr>
        </p:nvSpPr>
        <p:spPr>
          <a:xfrm>
            <a:off x="516319" y="970060"/>
            <a:ext cx="11135861" cy="4659464"/>
          </a:xfrm>
          <a:noFill/>
        </p:spPr>
        <p:txBody>
          <a:bodyPr/>
          <a:lstStyle>
            <a:lvl1pPr marL="273050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lang="de-DE" sz="2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536575" indent="-27305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lang="de-DE" sz="24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715963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lang="de-DE" sz="24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3pPr>
            <a:lvl4pPr marL="1436688" indent="-177800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4pPr>
            <a:lvl5pPr marL="1793875" indent="-179388" algn="l" defTabSz="9144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lang="en-US" sz="1800" kern="120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5pPr>
          </a:lstStyle>
          <a:p>
            <a:pPr lvl="0"/>
            <a:r>
              <a:rPr lang="de-DE" dirty="0"/>
              <a:t>First level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  <a:endParaRPr lang="en-US" dirty="0"/>
          </a:p>
        </p:txBody>
      </p:sp>
      <p:sp>
        <p:nvSpPr>
          <p:cNvPr id="8" name="AutoShape 7"/>
          <p:cNvSpPr>
            <a:spLocks noChangeArrowheads="1"/>
          </p:cNvSpPr>
          <p:nvPr userDrawn="1"/>
        </p:nvSpPr>
        <p:spPr bwMode="auto">
          <a:xfrm>
            <a:off x="1775520" y="5851511"/>
            <a:ext cx="10416480" cy="682257"/>
          </a:xfrm>
          <a:prstGeom prst="roundRect">
            <a:avLst>
              <a:gd name="adj" fmla="val 556"/>
            </a:avLst>
          </a:prstGeom>
          <a:solidFill>
            <a:srgbClr val="CE112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80000" tIns="0" rIns="0" bIns="0" anchor="ctr"/>
          <a:lstStyle/>
          <a:p>
            <a:pPr defTabSz="914309">
              <a:buFont typeface="Wingdings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/>
            </a:pPr>
            <a:r>
              <a:rPr lang="en-GB" sz="1400" b="1" dirty="0">
                <a:solidFill>
                  <a:srgbClr val="FFFFFF"/>
                </a:solidFill>
                <a:latin typeface="Arial" charset="0"/>
                <a:ea typeface="ＭＳ Ｐゴシック" charset="0"/>
              </a:rPr>
              <a:t>   People Directorate</a:t>
            </a:r>
          </a:p>
        </p:txBody>
      </p:sp>
      <p:grpSp>
        <p:nvGrpSpPr>
          <p:cNvPr id="9" name="Group 12"/>
          <p:cNvGrpSpPr>
            <a:grpSpLocks/>
          </p:cNvGrpSpPr>
          <p:nvPr userDrawn="1"/>
        </p:nvGrpSpPr>
        <p:grpSpPr bwMode="auto">
          <a:xfrm>
            <a:off x="4751851" y="5851510"/>
            <a:ext cx="5183717" cy="690562"/>
            <a:chOff x="4896296" y="6732165"/>
            <a:chExt cx="3888432" cy="691137"/>
          </a:xfrm>
        </p:grpSpPr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896296" y="6732165"/>
              <a:ext cx="3888432" cy="691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309"/>
              <a:endParaRPr lang="en-US" sz="1900" dirty="0">
                <a:solidFill>
                  <a:prstClr val="black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040312" y="6732165"/>
              <a:ext cx="3672408" cy="691137"/>
              <a:chOff x="1079872" y="3989269"/>
              <a:chExt cx="7920880" cy="1490687"/>
            </a:xfrm>
            <a:solidFill>
              <a:schemeClr val="bg1"/>
            </a:solidFill>
          </p:grpSpPr>
          <p:pic>
            <p:nvPicPr>
              <p:cNvPr id="12" name="Picture 2" descr="C:\Users\ag45065\AppData\Local\Microsoft\Windows\Temporary Internet Files\Content.Outlook\Z30I3TK2\D017857R - Man and care worker (2).JPG"/>
              <p:cNvPicPr>
                <a:picLocks noChangeAspect="1" noChangeArrowheads="1"/>
              </p:cNvPicPr>
              <p:nvPr/>
            </p:nvPicPr>
            <p:blipFill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5184800" y="3997038"/>
                <a:ext cx="1852551" cy="14755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Picture 6" descr="C:\Users\ag45065\AppData\Local\Microsoft\Windows\Temporary Internet Files\Content.Outlook\69YBHX2D\Picture 154.jpg"/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3114523" y="3997651"/>
                <a:ext cx="1947553" cy="1472762"/>
              </a:xfrm>
              <a:prstGeom prst="rect">
                <a:avLst/>
              </a:prstGeom>
              <a:grpFill/>
            </p:spPr>
          </p:pic>
          <p:pic>
            <p:nvPicPr>
              <p:cNvPr id="18" name="Picture 17" descr="G:\CYPS Making the Change Programme\CYPS Programme Documents\Programme Communication\Images\D069567R.jpg"/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1079872" y="3989269"/>
                <a:ext cx="1911927" cy="1481144"/>
              </a:xfrm>
              <a:prstGeom prst="rect">
                <a:avLst/>
              </a:prstGeom>
              <a:grpFill/>
            </p:spPr>
          </p:pic>
          <p:pic>
            <p:nvPicPr>
              <p:cNvPr id="19" name="Picture 18" descr="G:\CYPS Making the Change Programme\CYPS Programme Documents\Programme Communication\Images\shutterstock_27227161.jpg"/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160076" y="3997651"/>
                <a:ext cx="1840676" cy="1482305"/>
              </a:xfrm>
              <a:prstGeom prst="rect">
                <a:avLst/>
              </a:prstGeom>
              <a:grpFill/>
            </p:spPr>
          </p:pic>
        </p:grpSp>
      </p:grpSp>
      <p:pic>
        <p:nvPicPr>
          <p:cNvPr id="20" name="Picture 5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9349" y="5687459"/>
            <a:ext cx="1320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383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7" y="41570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3219199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5" y="2881312"/>
            <a:ext cx="2030471" cy="317500"/>
          </a:xfr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098" y="4603363"/>
            <a:ext cx="2055847" cy="11105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2" y="4285863"/>
            <a:ext cx="2056873" cy="317500"/>
          </a:xfrm>
          <a:solidFill>
            <a:srgbClr val="BFBFBF"/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6" y="41710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1" y="414268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2" y="4603363"/>
            <a:ext cx="2056875" cy="11105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4" y="4285863"/>
            <a:ext cx="2056873" cy="317500"/>
          </a:xfrm>
          <a:solidFill>
            <a:schemeClr val="accent4"/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8891" y="39303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3" name="Text Placeholder 65"/>
          <p:cNvSpPr>
            <a:spLocks noGrp="1"/>
          </p:cNvSpPr>
          <p:nvPr>
            <p:ph type="body" sz="quarter" idx="23"/>
          </p:nvPr>
        </p:nvSpPr>
        <p:spPr>
          <a:xfrm>
            <a:off x="5234051" y="1954665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cxnSp>
        <p:nvCxnSpPr>
          <p:cNvPr id="15" name="Gerade Verbindung 62"/>
          <p:cNvCxnSpPr/>
          <p:nvPr userDrawn="1"/>
        </p:nvCxnSpPr>
        <p:spPr>
          <a:xfrm>
            <a:off x="6270963" y="2669024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7" name="Text Placeholder 67"/>
          <p:cNvSpPr>
            <a:spLocks noGrp="1"/>
          </p:cNvSpPr>
          <p:nvPr>
            <p:ph type="body" sz="quarter" idx="26" hasCustomPrompt="1"/>
          </p:nvPr>
        </p:nvSpPr>
        <p:spPr>
          <a:xfrm>
            <a:off x="5242525" y="1637165"/>
            <a:ext cx="2048401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468932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1655899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6" y="1318012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88891" y="23670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8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5261482" y="2896886"/>
            <a:ext cx="2055847" cy="11105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5257366" y="2579387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" name="Gerade Verbindung 62"/>
          <p:cNvCxnSpPr/>
          <p:nvPr userDrawn="1"/>
        </p:nvCxnSpPr>
        <p:spPr>
          <a:xfrm>
            <a:off x="6288891" y="4007405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1" name="Text Placeholder 65"/>
          <p:cNvSpPr>
            <a:spLocks noGrp="1"/>
          </p:cNvSpPr>
          <p:nvPr>
            <p:ph type="body" sz="quarter" idx="17"/>
          </p:nvPr>
        </p:nvSpPr>
        <p:spPr>
          <a:xfrm>
            <a:off x="5272802" y="4537193"/>
            <a:ext cx="2055847" cy="11105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" name="Text Placeholder 67"/>
          <p:cNvSpPr>
            <a:spLocks noGrp="1"/>
          </p:cNvSpPr>
          <p:nvPr>
            <p:ph type="body" sz="quarter" idx="18" hasCustomPrompt="1"/>
          </p:nvPr>
        </p:nvSpPr>
        <p:spPr>
          <a:xfrm>
            <a:off x="5272802" y="4219692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645690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1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45017" y="2571774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45020" y="2233887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06" name="Gerade Verbindung 62"/>
          <p:cNvCxnSpPr>
            <a:stCxn id="66" idx="2"/>
          </p:cNvCxnSpPr>
          <p:nvPr userDrawn="1"/>
        </p:nvCxnSpPr>
        <p:spPr>
          <a:xfrm>
            <a:off x="6273455" y="3282974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8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5246046" y="3812762"/>
            <a:ext cx="2055847" cy="1110519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5241930" y="3495262"/>
            <a:ext cx="2056873" cy="317500"/>
          </a:xfrm>
          <a:solidFill>
            <a:schemeClr val="tx1">
              <a:lumMod val="50000"/>
              <a:lumOff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" name="Gerade Verbindung 62"/>
          <p:cNvCxnSpPr/>
          <p:nvPr userDrawn="1"/>
        </p:nvCxnSpPr>
        <p:spPr>
          <a:xfrm>
            <a:off x="6273455" y="4923280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1" name="Text Placeholder 65"/>
          <p:cNvSpPr>
            <a:spLocks noGrp="1"/>
          </p:cNvSpPr>
          <p:nvPr>
            <p:ph type="body" sz="quarter" idx="17"/>
          </p:nvPr>
        </p:nvSpPr>
        <p:spPr>
          <a:xfrm>
            <a:off x="5257366" y="5453068"/>
            <a:ext cx="2055847" cy="91592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" name="Text Placeholder 67"/>
          <p:cNvSpPr>
            <a:spLocks noGrp="1"/>
          </p:cNvSpPr>
          <p:nvPr>
            <p:ph type="body" sz="quarter" idx="18" hasCustomPrompt="1"/>
          </p:nvPr>
        </p:nvSpPr>
        <p:spPr>
          <a:xfrm>
            <a:off x="5257366" y="5135567"/>
            <a:ext cx="2056873" cy="317500"/>
          </a:xfr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13" name="Text Placeholder 65"/>
          <p:cNvSpPr>
            <a:spLocks noGrp="1"/>
          </p:cNvSpPr>
          <p:nvPr>
            <p:ph type="body" sz="quarter" idx="19"/>
          </p:nvPr>
        </p:nvSpPr>
        <p:spPr>
          <a:xfrm>
            <a:off x="5241928" y="1312574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4" name="Text Placeholder 67"/>
          <p:cNvSpPr>
            <a:spLocks noGrp="1"/>
          </p:cNvSpPr>
          <p:nvPr>
            <p:ph type="body" sz="quarter" idx="20" hasCustomPrompt="1"/>
          </p:nvPr>
        </p:nvSpPr>
        <p:spPr>
          <a:xfrm>
            <a:off x="5241930" y="995074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23" name="Gerade Verbindung 62"/>
          <p:cNvCxnSpPr/>
          <p:nvPr userDrawn="1"/>
        </p:nvCxnSpPr>
        <p:spPr>
          <a:xfrm>
            <a:off x="6211609" y="2021599"/>
            <a:ext cx="0" cy="2122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5880565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 5 step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8"/>
            <a:ext cx="11134587" cy="541474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7" name="Rectangle 3"/>
          <p:cNvSpPr>
            <a:spLocks noChangeArrowheads="1"/>
          </p:cNvSpPr>
          <p:nvPr userDrawn="1"/>
        </p:nvSpPr>
        <p:spPr bwMode="gray">
          <a:xfrm>
            <a:off x="482601" y="1688308"/>
            <a:ext cx="3020484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108000" rIns="72000" bIns="72000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381000" indent="-18891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561975" indent="-179388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768350" indent="-204788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754063" indent="128588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1211263" indent="1285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1668463" indent="1285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2125663" indent="1285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2582863" indent="128588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914309">
              <a:spcBef>
                <a:spcPct val="25000"/>
              </a:spcBef>
            </a:pPr>
            <a:endParaRPr lang="de-DE" altLang="en-US" sz="1600" noProof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Line 9"/>
          <p:cNvSpPr>
            <a:spLocks noChangeShapeType="1"/>
          </p:cNvSpPr>
          <p:nvPr userDrawn="1"/>
        </p:nvSpPr>
        <p:spPr bwMode="gray">
          <a:xfrm rot="5400000">
            <a:off x="6365611" y="5109369"/>
            <a:ext cx="1458912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A50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09"/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13" name="Line 10"/>
          <p:cNvSpPr>
            <a:spLocks noChangeShapeType="1"/>
          </p:cNvSpPr>
          <p:nvPr userDrawn="1"/>
        </p:nvSpPr>
        <p:spPr bwMode="gray">
          <a:xfrm rot="5400000">
            <a:off x="1897328" y="5109369"/>
            <a:ext cx="1458912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A50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09"/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14" name="Line 11"/>
          <p:cNvSpPr>
            <a:spLocks noChangeShapeType="1"/>
          </p:cNvSpPr>
          <p:nvPr userDrawn="1"/>
        </p:nvSpPr>
        <p:spPr bwMode="gray">
          <a:xfrm rot="5400000">
            <a:off x="8649229" y="2362201"/>
            <a:ext cx="1412875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A50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09"/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15" name="Line 12"/>
          <p:cNvSpPr>
            <a:spLocks noChangeShapeType="1"/>
          </p:cNvSpPr>
          <p:nvPr userDrawn="1"/>
        </p:nvSpPr>
        <p:spPr bwMode="gray">
          <a:xfrm rot="5400000">
            <a:off x="4197880" y="2362201"/>
            <a:ext cx="1412875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A50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09"/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16" name="Line 13"/>
          <p:cNvSpPr>
            <a:spLocks noChangeShapeType="1"/>
          </p:cNvSpPr>
          <p:nvPr userDrawn="1"/>
        </p:nvSpPr>
        <p:spPr bwMode="gray">
          <a:xfrm rot="5400000">
            <a:off x="-255587" y="2362201"/>
            <a:ext cx="1412875" cy="0"/>
          </a:xfrm>
          <a:prstGeom prst="line">
            <a:avLst/>
          </a:prstGeom>
          <a:noFill/>
          <a:ln w="28575">
            <a:solidFill>
              <a:srgbClr val="80808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FEA50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309"/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25" name="Rectangle 3"/>
          <p:cNvSpPr>
            <a:spLocks noChangeArrowheads="1"/>
          </p:cNvSpPr>
          <p:nvPr userDrawn="1"/>
        </p:nvSpPr>
        <p:spPr bwMode="gray">
          <a:xfrm>
            <a:off x="516321" y="1712915"/>
            <a:ext cx="3020484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108000" rIns="72000" bIns="72000" anchor="b"/>
          <a:lstStyle/>
          <a:p>
            <a:pPr defTabSz="914309">
              <a:spcBef>
                <a:spcPct val="25000"/>
              </a:spcBef>
            </a:pPr>
            <a:endParaRPr lang="de-DE" altLang="en-US" sz="1600" noProof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6" name="Text Placeholder 22"/>
          <p:cNvSpPr>
            <a:spLocks noGrp="1"/>
          </p:cNvSpPr>
          <p:nvPr>
            <p:ph type="body" sz="quarter" idx="15" hasCustomPrompt="1"/>
          </p:nvPr>
        </p:nvSpPr>
        <p:spPr>
          <a:xfrm>
            <a:off x="550188" y="1712915"/>
            <a:ext cx="2986617" cy="13557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108000" rIns="72000" bIns="72000" anchor="t" anchorCtr="0"/>
          <a:lstStyle>
            <a:lvl1pPr marL="0" indent="0" algn="l" defTabSz="914309" rtl="0" eaLnBrk="1" latinLnBrk="0" hangingPunct="1">
              <a:spcBef>
                <a:spcPct val="25000"/>
              </a:spcBef>
              <a:buNone/>
              <a:defRPr lang="en-GB" sz="16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spcBef>
                <a:spcPct val="25000"/>
              </a:spcBef>
            </a:pPr>
            <a:r>
              <a:rPr lang="en-GB" altLang="en-US" sz="1600" noProof="1">
                <a:latin typeface="+mn-lt"/>
              </a:rPr>
              <a:t>Placeholder text</a:t>
            </a:r>
            <a:endParaRPr lang="en-GB" altLang="en-US" sz="1600" noProof="1">
              <a:latin typeface="Arial" charset="0"/>
            </a:endParaRPr>
          </a:p>
        </p:txBody>
      </p:sp>
      <p:sp>
        <p:nvSpPr>
          <p:cNvPr id="27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9446814" y="1688308"/>
            <a:ext cx="2511949" cy="13557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108000" rIns="72000" bIns="72000" anchor="t" anchorCtr="0"/>
          <a:lstStyle>
            <a:lvl1pPr marL="0" indent="0" algn="l" defTabSz="914309" rtl="0" eaLnBrk="1" latinLnBrk="0" hangingPunct="1">
              <a:spcBef>
                <a:spcPct val="2500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lang="en-GB" sz="160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defTabSz="914309">
              <a:spcBef>
                <a:spcPct val="25000"/>
              </a:spcBef>
            </a:pPr>
            <a:r>
              <a:rPr lang="en-GB" dirty="0"/>
              <a:t>Placeholder text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516320" y="3228742"/>
            <a:ext cx="2356751" cy="987425"/>
          </a:xfrm>
          <a:prstGeom prst="homePlate">
            <a:avLst>
              <a:gd name="adj" fmla="val 25843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none"/>
        </p:style>
        <p:txBody>
          <a:bodyPr vert="horz" lIns="118800" tIns="46800" rIns="46800" bIns="46800" rtlCol="0" anchor="ctr">
            <a:noAutofit/>
          </a:bodyPr>
          <a:lstStyle>
            <a:lvl1pPr>
              <a:defRPr lang="en-GB" sz="1900" b="1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marL="0" lvl="0" indent="0" algn="ctr" defTabSz="914309" eaLnBrk="0" hangingPunct="0">
              <a:buNone/>
            </a:pPr>
            <a:r>
              <a:rPr lang="en-GB" dirty="0"/>
              <a:t>Step 1</a:t>
            </a:r>
          </a:p>
        </p:txBody>
      </p:sp>
      <p:sp>
        <p:nvSpPr>
          <p:cNvPr id="39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2670156" y="3230562"/>
            <a:ext cx="2386939" cy="987425"/>
          </a:xfrm>
          <a:prstGeom prst="chevron">
            <a:avLst>
              <a:gd name="adj" fmla="val 27984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lIns="118800" tIns="46800" rIns="46800" bIns="46800" anchor="ctr"/>
          <a:lstStyle>
            <a:lvl1pPr marL="0" indent="0" algn="l">
              <a:buNone/>
              <a:defRPr lang="en-GB" sz="19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309" rtl="0" eaLnBrk="0" latinLnBrk="0" hangingPunct="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</a:pPr>
            <a:r>
              <a:rPr lang="en-US" dirty="0"/>
              <a:t>Step 2</a:t>
            </a:r>
            <a:endParaRPr lang="en-GB" dirty="0"/>
          </a:p>
        </p:txBody>
      </p:sp>
      <p:sp>
        <p:nvSpPr>
          <p:cNvPr id="42" name="Text Placeholder 38"/>
          <p:cNvSpPr>
            <a:spLocks noGrp="1"/>
          </p:cNvSpPr>
          <p:nvPr>
            <p:ph type="body" sz="quarter" idx="22" hasCustomPrompt="1"/>
          </p:nvPr>
        </p:nvSpPr>
        <p:spPr>
          <a:xfrm>
            <a:off x="4854179" y="3230563"/>
            <a:ext cx="2386939" cy="987425"/>
          </a:xfrm>
          <a:prstGeom prst="chevron">
            <a:avLst>
              <a:gd name="adj" fmla="val 27984"/>
            </a:avLst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none"/>
        </p:style>
        <p:txBody>
          <a:bodyPr lIns="118800" tIns="46800" rIns="46800" bIns="46800" anchor="ctr"/>
          <a:lstStyle>
            <a:lvl1pPr marL="0" indent="0">
              <a:buNone/>
              <a:defRPr lang="en-GB" sz="19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309" rtl="0" eaLnBrk="0" latinLnBrk="0" hangingPunct="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</a:pPr>
            <a:r>
              <a:rPr lang="en-US" dirty="0"/>
              <a:t>Step 3</a:t>
            </a:r>
            <a:endParaRPr lang="en-GB" dirty="0"/>
          </a:p>
        </p:txBody>
      </p:sp>
      <p:sp>
        <p:nvSpPr>
          <p:cNvPr id="43" name="Text Placeholder 38"/>
          <p:cNvSpPr>
            <a:spLocks noGrp="1"/>
          </p:cNvSpPr>
          <p:nvPr>
            <p:ph type="body" sz="quarter" idx="23" hasCustomPrompt="1"/>
          </p:nvPr>
        </p:nvSpPr>
        <p:spPr>
          <a:xfrm>
            <a:off x="7038201" y="3230563"/>
            <a:ext cx="2386939" cy="987425"/>
          </a:xfrm>
          <a:prstGeom prst="chevron">
            <a:avLst>
              <a:gd name="adj" fmla="val 27984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none"/>
        </p:style>
        <p:txBody>
          <a:bodyPr lIns="118800" tIns="46800" rIns="46800" bIns="46800" anchor="ctr"/>
          <a:lstStyle>
            <a:lvl1pPr marL="0" indent="0">
              <a:buNone/>
              <a:defRPr lang="en-GB" sz="19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309" rtl="0" eaLnBrk="0" latinLnBrk="0" hangingPunct="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</a:pPr>
            <a:r>
              <a:rPr lang="en-US" dirty="0"/>
              <a:t>Step 4</a:t>
            </a:r>
            <a:endParaRPr lang="en-GB" dirty="0"/>
          </a:p>
        </p:txBody>
      </p:sp>
      <p:sp>
        <p:nvSpPr>
          <p:cNvPr id="44" name="Text Placeholder 38"/>
          <p:cNvSpPr>
            <a:spLocks noGrp="1"/>
          </p:cNvSpPr>
          <p:nvPr>
            <p:ph type="body" sz="quarter" idx="24" hasCustomPrompt="1"/>
          </p:nvPr>
        </p:nvSpPr>
        <p:spPr>
          <a:xfrm>
            <a:off x="9222225" y="3230563"/>
            <a:ext cx="2386939" cy="987425"/>
          </a:xfrm>
          <a:prstGeom prst="chevron">
            <a:avLst>
              <a:gd name="adj" fmla="val 27984"/>
            </a:avLst>
          </a:prstGeom>
          <a:solidFill>
            <a:schemeClr val="tx1"/>
          </a:solidFill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none"/>
        </p:style>
        <p:txBody>
          <a:bodyPr lIns="118800" tIns="46800" rIns="46800" bIns="46800" anchor="ctr"/>
          <a:lstStyle>
            <a:lvl1pPr marL="0" indent="0">
              <a:buNone/>
              <a:defRPr lang="en-GB" sz="1900" b="1" kern="1200" dirty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ctr" defTabSz="914309" rtl="0" eaLnBrk="0" latinLnBrk="0" hangingPunct="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None/>
            </a:pPr>
            <a:r>
              <a:rPr lang="en-US" dirty="0"/>
              <a:t>Step 5</a:t>
            </a:r>
            <a:endParaRPr lang="en-GB" dirty="0"/>
          </a:p>
        </p:txBody>
      </p:sp>
      <p:sp>
        <p:nvSpPr>
          <p:cNvPr id="29" name="Rectangle 3"/>
          <p:cNvSpPr>
            <a:spLocks noChangeArrowheads="1"/>
          </p:cNvSpPr>
          <p:nvPr userDrawn="1"/>
        </p:nvSpPr>
        <p:spPr bwMode="gray">
          <a:xfrm>
            <a:off x="5057095" y="1704948"/>
            <a:ext cx="3020484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108000" rIns="72000" bIns="72000" anchor="b"/>
          <a:lstStyle/>
          <a:p>
            <a:pPr defTabSz="914309">
              <a:spcBef>
                <a:spcPct val="25000"/>
              </a:spcBef>
            </a:pPr>
            <a:endParaRPr lang="de-DE" altLang="en-US" sz="1600" noProof="1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4966078" y="1688308"/>
            <a:ext cx="3202516" cy="1347787"/>
          </a:xfrm>
        </p:spPr>
        <p:txBody>
          <a:bodyPr lIns="108000" tIns="108000" rIns="72000" bIns="72000"/>
          <a:lstStyle>
            <a:lvl1pPr marL="0" indent="0" algn="l" defTabSz="914309" rtl="0" eaLnBrk="1" latinLnBrk="0" hangingPunct="1">
              <a:spcBef>
                <a:spcPct val="2500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Placeholder text</a:t>
            </a:r>
            <a:endParaRPr lang="en-GB" dirty="0"/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2708273" y="4383870"/>
            <a:ext cx="3202516" cy="1347787"/>
          </a:xfrm>
        </p:spPr>
        <p:txBody>
          <a:bodyPr lIns="108000" tIns="108000" rIns="72000" bIns="72000"/>
          <a:lstStyle>
            <a:lvl1pPr marL="0" indent="0" algn="l" defTabSz="914309" rtl="0" eaLnBrk="1" latinLnBrk="0" hangingPunct="1">
              <a:spcBef>
                <a:spcPct val="2500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Placeholder text</a:t>
            </a:r>
            <a:endParaRPr lang="en-GB" dirty="0"/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7230517" y="4379914"/>
            <a:ext cx="3202516" cy="1347787"/>
          </a:xfrm>
        </p:spPr>
        <p:txBody>
          <a:bodyPr lIns="108000" tIns="108000" rIns="72000" bIns="72000"/>
          <a:lstStyle>
            <a:lvl1pPr marL="0" indent="0" algn="l" defTabSz="914309" rtl="0" eaLnBrk="1" latinLnBrk="0" hangingPunct="1">
              <a:spcBef>
                <a:spcPct val="25000"/>
              </a:spcBef>
              <a:spcAft>
                <a:spcPts val="10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lang="en-US" sz="1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Placeholder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136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plus two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D9D9D9"/>
          </a:solidFill>
          <a:ln w="12700">
            <a:noFill/>
            <a:round/>
            <a:headEnd/>
            <a:tailEnd/>
          </a:ln>
        </p:spPr>
        <p:txBody>
          <a:bodyPr rot="0" spcFirstLastPara="0" vert="horz" wrap="square" lIns="91431" tIns="45715" rIns="91431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>
              <a:solidFill>
                <a:prstClr val="black"/>
              </a:solidFill>
              <a:latin typeface="Calibri Light" panose="020F030202020403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54113" y="410830"/>
            <a:ext cx="11097217" cy="1073122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54111" y="942478"/>
            <a:ext cx="11097007" cy="541474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rgbClr val="7F7F7F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gray">
          <a:xfrm>
            <a:off x="554113" y="1483954"/>
            <a:ext cx="3607508" cy="431924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/>
          <a:p>
            <a:pPr defTabSz="801688" eaLnBrk="0" hangingPunct="0"/>
            <a:endParaRPr lang="en-US" sz="2400" noProof="1">
              <a:solidFill>
                <a:srgbClr val="FFFFFF"/>
              </a:solidFill>
              <a:latin typeface="Bebas Neue" panose="020B0506020202020201" pitchFamily="34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 userDrawn="1">
            <p:ph sz="quarter" idx="14" hasCustomPrompt="1"/>
          </p:nvPr>
        </p:nvSpPr>
        <p:spPr>
          <a:xfrm>
            <a:off x="4300103" y="1483953"/>
            <a:ext cx="7351015" cy="2086127"/>
          </a:xfrm>
          <a:solidFill>
            <a:schemeClr val="bg1"/>
          </a:solidFill>
        </p:spPr>
        <p:txBody>
          <a:bodyPr lIns="108000" tIns="108000" rIns="108000" bIns="108000"/>
          <a:lstStyle>
            <a:lvl1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2pPr>
            <a:lvl3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3pPr>
            <a:lvl4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4pPr>
            <a:lvl5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GB" sz="18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5pPr>
          </a:lstStyle>
          <a:p>
            <a:pPr marL="190800" lvl="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2"/>
              </a:buClr>
              <a:buFont typeface="Wingdings" pitchFamily="2" charset="2"/>
              <a:buChar char="§"/>
            </a:pPr>
            <a:r>
              <a:rPr lang="en-US" dirty="0"/>
              <a:t>This is placeholder text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5"/>
          </p:nvPr>
        </p:nvSpPr>
        <p:spPr>
          <a:xfrm>
            <a:off x="554113" y="1483954"/>
            <a:ext cx="3607508" cy="4319249"/>
          </a:xfrm>
          <a:solidFill>
            <a:schemeClr val="tx1"/>
          </a:solidFill>
        </p:spPr>
        <p:txBody>
          <a:bodyPr anchor="ctr"/>
          <a:lstStyle>
            <a:lvl1pPr marL="0" indent="0" algn="ctr" defTabSz="801688" rtl="0" eaLnBrk="0" latinLnBrk="0" hangingPunct="0">
              <a:buNone/>
              <a:defRPr lang="en-GB" sz="2400" kern="1200" dirty="0">
                <a:solidFill>
                  <a:srgbClr val="FFFFFF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4300315" y="3717076"/>
            <a:ext cx="7351015" cy="2086127"/>
          </a:xfrm>
          <a:solidFill>
            <a:schemeClr val="bg1"/>
          </a:solidFill>
        </p:spPr>
        <p:txBody>
          <a:bodyPr lIns="108000" tIns="108000" rIns="108000" bIns="108000"/>
          <a:lstStyle>
            <a:lvl1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chemeClr val="accent2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2pPr>
            <a:lvl3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3pPr>
            <a:lvl4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8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4pPr>
            <a:lvl5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GB" sz="18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 dirty="0"/>
              <a:t>This is placeholder text</a:t>
            </a:r>
          </a:p>
          <a:p>
            <a:pPr lvl="0"/>
            <a:endParaRPr lang="en-US" sz="1800" dirty="0">
              <a:solidFill>
                <a:srgbClr val="000000"/>
              </a:solidFill>
              <a:latin typeface="Calibri Light" panose="020F0302020204030204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2879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o on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6367" y="410830"/>
            <a:ext cx="11094752" cy="107312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56366" y="942479"/>
            <a:ext cx="11094540" cy="417195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7F7F7F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gray">
          <a:xfrm>
            <a:off x="4299055" y="1850408"/>
            <a:ext cx="3606500" cy="171967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/>
          <a:p>
            <a:pPr marL="19080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</a:pPr>
            <a:r>
              <a:rPr lang="en-US" sz="1600" noProof="1">
                <a:solidFill>
                  <a:srgbClr val="000000"/>
                </a:solidFill>
                <a:latin typeface="Calibri Light" panose="020F0302020204030204" pitchFamily="34" charset="0"/>
                <a:cs typeface="Arial" charset="0"/>
              </a:rPr>
              <a:t>This is a placeholder text. </a:t>
            </a:r>
            <a:endParaRPr lang="en-US" sz="1600" dirty="0">
              <a:solidFill>
                <a:srgbClr val="000000"/>
              </a:solidFill>
              <a:latin typeface="Calibri Light" panose="020F0302020204030204" pitchFamily="34" charset="0"/>
              <a:cs typeface="Arial" charset="0"/>
            </a:endParaRPr>
          </a:p>
          <a:p>
            <a:pPr marL="19080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</a:pPr>
            <a:r>
              <a:rPr lang="en-US" sz="1600" dirty="0">
                <a:solidFill>
                  <a:srgbClr val="000000"/>
                </a:solidFill>
                <a:latin typeface="Calibri Light" panose="020F0302020204030204" pitchFamily="34" charset="0"/>
                <a:cs typeface="Arial" charset="0"/>
              </a:rPr>
              <a:t>This text can be replaced with your own text. All phrases can be replaced with your own text</a:t>
            </a:r>
            <a:r>
              <a:rPr lang="en-US" sz="1600" noProof="1">
                <a:solidFill>
                  <a:srgbClr val="000000"/>
                </a:solidFill>
                <a:latin typeface="Calibri Light" panose="020F0302020204030204" pitchFamily="34" charset="0"/>
                <a:cs typeface="Arial" charset="0"/>
              </a:rPr>
              <a:t>.</a:t>
            </a:r>
          </a:p>
        </p:txBody>
      </p:sp>
      <p:sp>
        <p:nvSpPr>
          <p:cNvPr id="16" name="Flussdiagramm: Auszug 39"/>
          <p:cNvSpPr/>
          <p:nvPr/>
        </p:nvSpPr>
        <p:spPr bwMode="gray">
          <a:xfrm rot="10800000">
            <a:off x="2359770" y="3716513"/>
            <a:ext cx="7487183" cy="597939"/>
          </a:xfrm>
          <a:prstGeom prst="flowChartExtract">
            <a:avLst/>
          </a:prstGeom>
          <a:solidFill>
            <a:schemeClr val="accent4"/>
          </a:solidFill>
          <a:ln w="12700">
            <a:noFill/>
            <a:miter lim="800000"/>
            <a:headEnd/>
            <a:tailEnd/>
          </a:ln>
          <a:effectLst/>
          <a:scene3d>
            <a:camera prst="orthographicFront"/>
            <a:lightRig rig="balanced" dir="t">
              <a:rot lat="0" lon="0" rev="0"/>
            </a:lightRig>
          </a:scene3d>
          <a:sp3d/>
        </p:spPr>
        <p:txBody>
          <a:bodyPr vert="eaVert" wrap="none" lIns="0" tIns="0" rIns="0" bIns="0" anchor="ctr" anchorCtr="1"/>
          <a:lstStyle/>
          <a:p>
            <a:pPr defTabSz="914309">
              <a:lnSpc>
                <a:spcPct val="95000"/>
              </a:lnSpc>
              <a:spcAft>
                <a:spcPts val="800"/>
              </a:spcAft>
            </a:pPr>
            <a:endParaRPr lang="en-US" sz="14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4298409" y="1484313"/>
            <a:ext cx="3606800" cy="366712"/>
          </a:xfrm>
          <a:solidFill>
            <a:schemeClr val="accent4"/>
          </a:solidFill>
        </p:spPr>
        <p:txBody>
          <a:bodyPr lIns="108000" tIns="36000" rIns="72000" bIns="36000"/>
          <a:lstStyle>
            <a:lvl1pPr marL="0" indent="0">
              <a:buNone/>
              <a:defRPr lang="en-GB" sz="1900" kern="1200" dirty="0">
                <a:solidFill>
                  <a:srgbClr val="000000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DESCRIPTION 2</a:t>
            </a:r>
            <a:endParaRPr lang="en-GB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553812" y="1484313"/>
            <a:ext cx="3606800" cy="366712"/>
          </a:xfrm>
          <a:solidFill>
            <a:schemeClr val="accent4"/>
          </a:solidFill>
        </p:spPr>
        <p:txBody>
          <a:bodyPr lIns="108000" tIns="36000" rIns="72000" bIns="36000"/>
          <a:lstStyle>
            <a:lvl1pPr marL="0" indent="0">
              <a:buNone/>
              <a:defRPr lang="en-GB" sz="1900" kern="1200" dirty="0">
                <a:solidFill>
                  <a:srgbClr val="000000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DESCRIPTION 1</a:t>
            </a:r>
            <a:endParaRPr lang="en-GB" dirty="0"/>
          </a:p>
        </p:txBody>
      </p:sp>
      <p:sp>
        <p:nvSpPr>
          <p:cNvPr id="19" name="Text Placeholder 16"/>
          <p:cNvSpPr>
            <a:spLocks noGrp="1"/>
          </p:cNvSpPr>
          <p:nvPr>
            <p:ph type="body" sz="quarter" idx="16" hasCustomPrompt="1"/>
          </p:nvPr>
        </p:nvSpPr>
        <p:spPr>
          <a:xfrm>
            <a:off x="8045380" y="1484313"/>
            <a:ext cx="3606800" cy="366712"/>
          </a:xfrm>
          <a:solidFill>
            <a:schemeClr val="accent4"/>
          </a:solidFill>
        </p:spPr>
        <p:txBody>
          <a:bodyPr lIns="108000" tIns="36000" rIns="72000" bIns="36000"/>
          <a:lstStyle>
            <a:lvl1pPr marL="0" indent="0">
              <a:buNone/>
              <a:defRPr lang="en-GB" sz="1900" kern="1200" dirty="0">
                <a:solidFill>
                  <a:srgbClr val="000000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DESCRIPTION 3</a:t>
            </a:r>
            <a:endParaRPr lang="en-GB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7" hasCustomPrompt="1"/>
          </p:nvPr>
        </p:nvSpPr>
        <p:spPr>
          <a:xfrm>
            <a:off x="4298951" y="1851026"/>
            <a:ext cx="3606800" cy="1719263"/>
          </a:xfrm>
          <a:solidFill>
            <a:schemeClr val="bg2"/>
          </a:solidFill>
        </p:spPr>
        <p:txBody>
          <a:bodyPr vert="horz" lIns="108000" tIns="72000" rIns="0" bIns="0" rtlCol="0">
            <a:noAutofit/>
          </a:bodyPr>
          <a:lstStyle>
            <a:lvl1pPr>
              <a:defRPr lang="en-US" sz="1600" noProof="1">
                <a:solidFill>
                  <a:srgbClr val="000000"/>
                </a:solidFill>
                <a:latin typeface="+mn-lt"/>
                <a:cs typeface="Arial" charset="0"/>
              </a:defRPr>
            </a:lvl1pPr>
            <a:lvl2pPr>
              <a:defRPr lang="en-US" sz="1600" dirty="0" smtClean="0">
                <a:solidFill>
                  <a:srgbClr val="000000"/>
                </a:solidFill>
                <a:cs typeface="Arial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553812" y="1850408"/>
            <a:ext cx="3606800" cy="1719263"/>
          </a:xfrm>
          <a:solidFill>
            <a:schemeClr val="bg2"/>
          </a:solidFill>
        </p:spPr>
        <p:txBody>
          <a:bodyPr vert="horz" lIns="108000" tIns="72000" rIns="0" bIns="0" rtlCol="0">
            <a:noAutofit/>
          </a:bodyPr>
          <a:lstStyle>
            <a:lvl1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  <a:lvl2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 dirty="0" smtClean="0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</p:txBody>
      </p:sp>
      <p:sp>
        <p:nvSpPr>
          <p:cNvPr id="23" name="Text Placeholder 20"/>
          <p:cNvSpPr>
            <a:spLocks noGrp="1"/>
          </p:cNvSpPr>
          <p:nvPr>
            <p:ph type="body" sz="quarter" idx="19" hasCustomPrompt="1"/>
          </p:nvPr>
        </p:nvSpPr>
        <p:spPr>
          <a:xfrm>
            <a:off x="8042275" y="1850408"/>
            <a:ext cx="3606800" cy="1719263"/>
          </a:xfrm>
          <a:solidFill>
            <a:schemeClr val="bg2"/>
          </a:solidFill>
        </p:spPr>
        <p:txBody>
          <a:bodyPr lIns="108000" tIns="72000"/>
          <a:lstStyle>
            <a:lvl1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600" kern="120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0" indent="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None/>
              <a:defRPr lang="en-US" sz="1600" kern="120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2pPr>
            <a:lvl3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6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3pPr>
            <a:lvl4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US" sz="1600" kern="1200" dirty="0" smtClean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4pPr>
            <a:lvl5pPr marL="190800" indent="-190800" algn="l" defTabSz="914309" rtl="0" eaLnBrk="1" latinLnBrk="0" hangingPunct="1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 lang="en-GB" sz="16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5pPr>
          </a:lstStyle>
          <a:p>
            <a:pPr lvl="0"/>
            <a:r>
              <a:rPr lang="en-US" dirty="0"/>
              <a:t>Placeholder text</a:t>
            </a:r>
          </a:p>
          <a:p>
            <a:pPr lvl="0"/>
            <a:r>
              <a:rPr lang="en-US" dirty="0"/>
              <a:t>Placeholder text</a:t>
            </a:r>
          </a:p>
          <a:p>
            <a:pPr lvl="1"/>
            <a:endParaRPr lang="en-US" dirty="0"/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556367" y="4827343"/>
            <a:ext cx="11094751" cy="1040720"/>
          </a:xfrm>
          <a:solidFill>
            <a:schemeClr val="bg1">
              <a:lumMod val="95000"/>
            </a:schemeClr>
          </a:solidFill>
        </p:spPr>
        <p:txBody>
          <a:bodyPr vert="horz" lIns="108000" tIns="72000" rIns="0" bIns="0" rtlCol="0">
            <a:noAutofit/>
          </a:bodyPr>
          <a:lstStyle>
            <a:lvl1pPr>
              <a:defRPr lang="en-US" sz="1600" noProof="1">
                <a:solidFill>
                  <a:srgbClr val="000000"/>
                </a:solidFill>
                <a:cs typeface="Arial" charset="0"/>
              </a:defRPr>
            </a:lvl1pPr>
            <a:lvl2pPr>
              <a:defRPr lang="en-US" sz="1600" baseline="0" dirty="0" smtClean="0">
                <a:solidFill>
                  <a:srgbClr val="000000"/>
                </a:solidFill>
                <a:cs typeface="Arial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Longer line of placeholder text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536528" y="4503375"/>
            <a:ext cx="11131551" cy="325437"/>
          </a:xfr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 algn="l" defTabSz="801688" rtl="0" eaLnBrk="0" latinLnBrk="0" hangingPunct="0">
              <a:buNone/>
              <a:defRPr lang="en-US" sz="2000" kern="1200" baseline="0" dirty="0" smtClean="0">
                <a:solidFill>
                  <a:srgbClr val="FFFFFF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  <a:lvl2pPr>
              <a:defRPr lang="en-US" sz="1900" dirty="0" smtClean="0">
                <a:latin typeface="+mn-lt"/>
              </a:defRPr>
            </a:lvl2pPr>
            <a:lvl3pPr>
              <a:defRPr lang="en-US" sz="1900" dirty="0" smtClean="0">
                <a:latin typeface="+mn-lt"/>
              </a:defRPr>
            </a:lvl3pPr>
            <a:lvl4pPr>
              <a:defRPr lang="en-US" sz="1900" dirty="0" smtClean="0">
                <a:latin typeface="+mn-lt"/>
              </a:defRPr>
            </a:lvl4pPr>
            <a:lvl5pPr>
              <a:defRPr lang="en-GB" sz="1900" dirty="0">
                <a:latin typeface="+mn-lt"/>
              </a:defRPr>
            </a:lvl5pPr>
          </a:lstStyle>
          <a:p>
            <a:pPr marL="0" lvl="0" defTabSz="801688" eaLnBrk="0" hangingPunct="0"/>
            <a:r>
              <a:rPr lang="en-US" dirty="0"/>
              <a:t>DESCRIPTION 4</a:t>
            </a:r>
          </a:p>
        </p:txBody>
      </p:sp>
    </p:spTree>
    <p:extLst>
      <p:ext uri="{BB962C8B-B14F-4D97-AF65-F5344CB8AC3E}">
        <p14:creationId xmlns:p14="http://schemas.microsoft.com/office/powerpoint/2010/main" val="2089783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to on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3119" y="289228"/>
            <a:ext cx="11094752" cy="52975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16" name="Flussdiagramm: Auszug 39"/>
          <p:cNvSpPr/>
          <p:nvPr/>
        </p:nvSpPr>
        <p:spPr bwMode="gray">
          <a:xfrm rot="10800000">
            <a:off x="2359770" y="2841884"/>
            <a:ext cx="7487183" cy="597939"/>
          </a:xfrm>
          <a:prstGeom prst="flowChartExtract">
            <a:avLst/>
          </a:prstGeom>
          <a:solidFill>
            <a:schemeClr val="accent4"/>
          </a:solidFill>
          <a:ln w="12700">
            <a:noFill/>
            <a:miter lim="800000"/>
            <a:headEnd/>
            <a:tailEnd/>
          </a:ln>
          <a:effectLst/>
          <a:scene3d>
            <a:camera prst="orthographicFront"/>
            <a:lightRig rig="balanced" dir="t">
              <a:rot lat="0" lon="0" rev="0"/>
            </a:lightRig>
          </a:scene3d>
          <a:sp3d/>
        </p:spPr>
        <p:txBody>
          <a:bodyPr vert="eaVert" wrap="none" lIns="0" tIns="0" rIns="0" bIns="0" anchor="ctr" anchorCtr="1"/>
          <a:lstStyle/>
          <a:p>
            <a:pPr defTabSz="914309">
              <a:lnSpc>
                <a:spcPct val="95000"/>
              </a:lnSpc>
              <a:spcAft>
                <a:spcPts val="800"/>
              </a:spcAft>
            </a:pPr>
            <a:endParaRPr lang="en-US" sz="1400" dirty="0">
              <a:solidFill>
                <a:srgbClr val="000000"/>
              </a:solidFill>
              <a:latin typeface="Calibri Light" panose="020F0302020204030204" pitchFamily="34" charset="0"/>
            </a:endParaRPr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553812" y="1142420"/>
            <a:ext cx="11097307" cy="366712"/>
          </a:xfrm>
          <a:solidFill>
            <a:schemeClr val="accent4"/>
          </a:solidFill>
        </p:spPr>
        <p:txBody>
          <a:bodyPr lIns="108000" tIns="36000" rIns="72000" bIns="36000"/>
          <a:lstStyle>
            <a:lvl1pPr marL="0" indent="0">
              <a:buNone/>
              <a:defRPr lang="en-GB" sz="1900" kern="1200" dirty="0">
                <a:solidFill>
                  <a:srgbClr val="000000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DESCRIPTION 1</a:t>
            </a:r>
            <a:endParaRPr lang="en-GB" dirty="0"/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553812" y="1508515"/>
            <a:ext cx="11114267" cy="1242650"/>
          </a:xfrm>
          <a:solidFill>
            <a:schemeClr val="bg2"/>
          </a:solidFill>
        </p:spPr>
        <p:txBody>
          <a:bodyPr vert="horz" lIns="108000" tIns="72000" rIns="0" bIns="0" rtlCol="0">
            <a:noAutofit/>
          </a:bodyPr>
          <a:lstStyle>
            <a:lvl1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  <a:lvl2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 dirty="0" smtClean="0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</p:txBody>
      </p:sp>
      <p:sp>
        <p:nvSpPr>
          <p:cNvPr id="24" name="Text Placehold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536159" y="3849345"/>
            <a:ext cx="11094751" cy="2376539"/>
          </a:xfrm>
          <a:solidFill>
            <a:schemeClr val="bg1">
              <a:lumMod val="95000"/>
            </a:schemeClr>
          </a:solidFill>
        </p:spPr>
        <p:txBody>
          <a:bodyPr vert="horz" lIns="108000" tIns="72000" rIns="0" bIns="0" rtlCol="0">
            <a:noAutofit/>
          </a:bodyPr>
          <a:lstStyle>
            <a:lvl1pPr>
              <a:defRPr lang="en-US" sz="1600" noProof="1">
                <a:solidFill>
                  <a:srgbClr val="000000"/>
                </a:solidFill>
                <a:cs typeface="Arial" charset="0"/>
              </a:defRPr>
            </a:lvl1pPr>
            <a:lvl2pPr>
              <a:defRPr lang="en-US" sz="1600" baseline="0" dirty="0" smtClean="0">
                <a:solidFill>
                  <a:srgbClr val="000000"/>
                </a:solidFill>
                <a:cs typeface="Arial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Longer line of placeholder text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21" hasCustomPrompt="1"/>
          </p:nvPr>
        </p:nvSpPr>
        <p:spPr>
          <a:xfrm>
            <a:off x="516321" y="3525376"/>
            <a:ext cx="11131551" cy="325437"/>
          </a:xfr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 algn="l" defTabSz="801688" rtl="0" eaLnBrk="0" latinLnBrk="0" hangingPunct="0">
              <a:buNone/>
              <a:defRPr lang="en-US" sz="2000" kern="1200" baseline="0" dirty="0" smtClean="0">
                <a:solidFill>
                  <a:srgbClr val="FFFFFF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  <a:lvl2pPr>
              <a:defRPr lang="en-US" sz="1900" dirty="0" smtClean="0">
                <a:latin typeface="+mn-lt"/>
              </a:defRPr>
            </a:lvl2pPr>
            <a:lvl3pPr>
              <a:defRPr lang="en-US" sz="1900" dirty="0" smtClean="0">
                <a:latin typeface="+mn-lt"/>
              </a:defRPr>
            </a:lvl3pPr>
            <a:lvl4pPr>
              <a:defRPr lang="en-US" sz="1900" dirty="0" smtClean="0">
                <a:latin typeface="+mn-lt"/>
              </a:defRPr>
            </a:lvl4pPr>
            <a:lvl5pPr>
              <a:defRPr lang="en-GB" sz="1900" dirty="0">
                <a:latin typeface="+mn-lt"/>
              </a:defRPr>
            </a:lvl5pPr>
          </a:lstStyle>
          <a:p>
            <a:pPr marL="0" lvl="0" defTabSz="801688" eaLnBrk="0" hangingPunct="0"/>
            <a:r>
              <a:rPr lang="en-US" dirty="0"/>
              <a:t>DESCRIPTION 2</a:t>
            </a:r>
          </a:p>
        </p:txBody>
      </p:sp>
    </p:spTree>
    <p:extLst>
      <p:ext uri="{BB962C8B-B14F-4D97-AF65-F5344CB8AC3E}">
        <p14:creationId xmlns:p14="http://schemas.microsoft.com/office/powerpoint/2010/main" val="13607933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e to on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3119" y="289228"/>
            <a:ext cx="11094752" cy="52975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18" name="Text Placeholder 16"/>
          <p:cNvSpPr>
            <a:spLocks noGrp="1"/>
          </p:cNvSpPr>
          <p:nvPr>
            <p:ph type="body" sz="quarter" idx="15" hasCustomPrompt="1"/>
          </p:nvPr>
        </p:nvSpPr>
        <p:spPr>
          <a:xfrm>
            <a:off x="553812" y="1142420"/>
            <a:ext cx="11097307" cy="366712"/>
          </a:xfrm>
          <a:solidFill>
            <a:schemeClr val="accent4"/>
          </a:solidFill>
        </p:spPr>
        <p:txBody>
          <a:bodyPr lIns="108000" tIns="36000" rIns="72000" bIns="36000"/>
          <a:lstStyle>
            <a:lvl1pPr marL="0" indent="0">
              <a:buNone/>
              <a:defRPr lang="en-GB" sz="1900" kern="1200" dirty="0">
                <a:solidFill>
                  <a:srgbClr val="000000"/>
                </a:solidFill>
                <a:latin typeface="Bebas Neue" panose="020B0506020202020201" pitchFamily="34" charset="0"/>
                <a:ea typeface="+mn-ea"/>
                <a:cs typeface="Arial" charset="0"/>
              </a:defRPr>
            </a:lvl1pPr>
          </a:lstStyle>
          <a:p>
            <a:pPr lvl="0"/>
            <a:r>
              <a:rPr lang="en-US" dirty="0"/>
              <a:t>DESCRIPTION 1</a:t>
            </a:r>
            <a:endParaRPr lang="en-GB" dirty="0"/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 hasCustomPrompt="1"/>
          </p:nvPr>
        </p:nvSpPr>
        <p:spPr>
          <a:xfrm>
            <a:off x="553812" y="1508515"/>
            <a:ext cx="11114267" cy="3389488"/>
          </a:xfrm>
          <a:solidFill>
            <a:schemeClr val="bg2"/>
          </a:solidFill>
        </p:spPr>
        <p:txBody>
          <a:bodyPr vert="horz" lIns="108000" tIns="72000" rIns="0" bIns="0" rtlCol="0">
            <a:noAutofit/>
          </a:bodyPr>
          <a:lstStyle>
            <a:lvl1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1pPr>
            <a:lvl2pPr marL="190800" indent="-190800" algn="l" defTabSz="914309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>
                <a:srgbClr val="C00000"/>
              </a:buClr>
              <a:buFont typeface="Wingdings" panose="05000000000000000000" pitchFamily="2" charset="2"/>
              <a:buChar char="§"/>
              <a:defRPr lang="en-US" sz="1600" kern="1200" noProof="1" dirty="0" smtClean="0">
                <a:solidFill>
                  <a:srgbClr val="000000"/>
                </a:solidFill>
                <a:latin typeface="+mj-lt"/>
                <a:ea typeface="+mn-ea"/>
                <a:cs typeface="Calibri" panose="020F0502020204030204" pitchFamily="34" charset="0"/>
              </a:defRPr>
            </a:lvl2pPr>
          </a:lstStyle>
          <a:p>
            <a:pPr marL="190800" lvl="0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  <a:p>
            <a:pPr marL="190800" lvl="1" indent="-190800" defTabSz="914309">
              <a:lnSpc>
                <a:spcPct val="90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Placeholder text</a:t>
            </a:r>
          </a:p>
        </p:txBody>
      </p:sp>
    </p:spTree>
    <p:extLst>
      <p:ext uri="{BB962C8B-B14F-4D97-AF65-F5344CB8AC3E}">
        <p14:creationId xmlns:p14="http://schemas.microsoft.com/office/powerpoint/2010/main" val="121246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 tex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A4F164-3A46-4CEE-A25C-CA523D5E42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516319" y="1555750"/>
            <a:ext cx="2262717" cy="1317625"/>
          </a:xfrm>
          <a:blipFill dpi="0" rotWithShape="1">
            <a:blip r:embed="rId2"/>
            <a:srcRect/>
            <a:stretch>
              <a:fillRect/>
            </a:stretch>
          </a:blipFill>
          <a:ln w="127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GB" sz="1900">
                <a:latin typeface="+mn-lt"/>
              </a:defRPr>
            </a:lvl1pPr>
          </a:lstStyle>
          <a:p>
            <a:pPr marL="0" lvl="0" defTabSz="914309"/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516467" y="3025775"/>
            <a:ext cx="2262717" cy="1317625"/>
          </a:xfrm>
          <a:blipFill dpi="0" rotWithShape="1">
            <a:blip r:embed="rId2"/>
            <a:srcRect/>
            <a:stretch>
              <a:fillRect/>
            </a:stretch>
          </a:blipFill>
          <a:ln w="127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GB" sz="1900">
                <a:latin typeface="+mn-lt"/>
              </a:defRPr>
            </a:lvl1pPr>
          </a:lstStyle>
          <a:p>
            <a:pPr marL="0" lvl="0" defTabSz="914309"/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516467" y="4478338"/>
            <a:ext cx="2262717" cy="1317625"/>
          </a:xfrm>
          <a:blipFill dpi="0" rotWithShape="1">
            <a:blip r:embed="rId2"/>
            <a:srcRect/>
            <a:stretch>
              <a:fillRect/>
            </a:stretch>
          </a:blipFill>
          <a:ln w="127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GB" sz="1900">
                <a:latin typeface="+mn-lt"/>
              </a:defRPr>
            </a:lvl1pPr>
          </a:lstStyle>
          <a:p>
            <a:pPr marL="0" lvl="0" defTabSz="914309"/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6" hasCustomPrompt="1"/>
          </p:nvPr>
        </p:nvSpPr>
        <p:spPr>
          <a:xfrm>
            <a:off x="2969685" y="3025775"/>
            <a:ext cx="8809567" cy="1317625"/>
          </a:xfrm>
          <a:solidFill>
            <a:schemeClr val="bg1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US" sz="1600" dirty="0" smtClean="0">
                <a:latin typeface="+mn-lt"/>
              </a:defRPr>
            </a:lvl1pPr>
          </a:lstStyle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This is placeholder text</a:t>
            </a:r>
          </a:p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Another line of placeholder text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2969685" y="4477550"/>
            <a:ext cx="8809567" cy="1317625"/>
          </a:xfrm>
          <a:solidFill>
            <a:schemeClr val="bg1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US" sz="1600" dirty="0" smtClean="0">
                <a:latin typeface="+mn-lt"/>
              </a:defRPr>
            </a:lvl1pPr>
          </a:lstStyle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This is placeholder text</a:t>
            </a:r>
          </a:p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Another line of placeholder text</a:t>
            </a:r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8" hasCustomPrompt="1"/>
          </p:nvPr>
        </p:nvSpPr>
        <p:spPr>
          <a:xfrm>
            <a:off x="2969685" y="1555750"/>
            <a:ext cx="8809567" cy="1317625"/>
          </a:xfrm>
          <a:solidFill>
            <a:schemeClr val="bg1"/>
          </a:solidFill>
          <a:ln w="12700" algn="ctr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B2B2B2"/>
                  </a:outerShdw>
                </a:effectLst>
              </a14:hiddenEffects>
            </a:ext>
          </a:extLst>
        </p:spPr>
        <p:txBody>
          <a:bodyPr lIns="108000" tIns="72000" rIns="72000" bIns="72000" anchor="ctr"/>
          <a:lstStyle>
            <a:lvl1pPr>
              <a:defRPr lang="en-US" sz="1600" dirty="0" smtClean="0">
                <a:latin typeface="+mn-lt"/>
              </a:defRPr>
            </a:lvl1pPr>
          </a:lstStyle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This is placeholder text</a:t>
            </a:r>
          </a:p>
          <a:p>
            <a:pPr marL="190500" lvl="0" indent="-190500" defTabSz="914309">
              <a:lnSpc>
                <a:spcPct val="90000"/>
              </a:lnSpc>
              <a:spcBef>
                <a:spcPct val="10000"/>
              </a:spcBef>
              <a:buClr>
                <a:schemeClr val="accent2"/>
              </a:buClr>
            </a:pPr>
            <a:r>
              <a:rPr lang="en-US" dirty="0"/>
              <a:t>Another line of placeholder text</a:t>
            </a:r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556366" y="942479"/>
            <a:ext cx="11094540" cy="417195"/>
          </a:xfrm>
        </p:spPr>
        <p:txBody>
          <a:bodyPr lIns="10800" anchor="t" anchorCtr="0"/>
          <a:lstStyle>
            <a:lvl1pPr marL="0" indent="0">
              <a:buNone/>
              <a:defRPr sz="2000">
                <a:solidFill>
                  <a:srgbClr val="7F7F7F"/>
                </a:solidFill>
                <a:latin typeface="+mn-lt"/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</p:spTree>
    <p:extLst>
      <p:ext uri="{BB962C8B-B14F-4D97-AF65-F5344CB8AC3E}">
        <p14:creationId xmlns:p14="http://schemas.microsoft.com/office/powerpoint/2010/main" val="29526629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pPr defTabSz="914309"/>
            <a:fld id="{1EBF7DEB-2029-4E58-BBA3-B9F552A44E64}" type="datetimeFigureOut">
              <a:rPr lang="en-GB" sz="1900" smtClean="0">
                <a:solidFill>
                  <a:prstClr val="black"/>
                </a:solidFill>
              </a:rPr>
              <a:pPr defTabSz="914309"/>
              <a:t>10/07/2023</a:t>
            </a:fld>
            <a:endParaRPr lang="en-GB" sz="1900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A47F4-DCDF-464A-810C-02586BEA622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7767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100" y="972000"/>
            <a:ext cx="5581651" cy="44784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3952" y="972000"/>
            <a:ext cx="5581649" cy="446449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AutoShape 7"/>
          <p:cNvSpPr>
            <a:spLocks noChangeArrowheads="1"/>
          </p:cNvSpPr>
          <p:nvPr userDrawn="1"/>
        </p:nvSpPr>
        <p:spPr bwMode="auto">
          <a:xfrm>
            <a:off x="1775520" y="5851511"/>
            <a:ext cx="10416480" cy="682257"/>
          </a:xfrm>
          <a:prstGeom prst="roundRect">
            <a:avLst>
              <a:gd name="adj" fmla="val 556"/>
            </a:avLst>
          </a:prstGeom>
          <a:solidFill>
            <a:srgbClr val="CE112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180000" tIns="0" rIns="0" bIns="0" anchor="ctr"/>
          <a:lstStyle/>
          <a:p>
            <a:pPr defTabSz="914309">
              <a:buFont typeface="Wingdings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/>
            </a:pPr>
            <a:r>
              <a:rPr lang="en-GB" sz="1400" b="1" dirty="0">
                <a:solidFill>
                  <a:srgbClr val="FFFFFF"/>
                </a:solidFill>
                <a:latin typeface="Arial" charset="0"/>
                <a:ea typeface="ＭＳ Ｐゴシック" charset="0"/>
              </a:rPr>
              <a:t>People Directorate</a:t>
            </a:r>
          </a:p>
        </p:txBody>
      </p:sp>
      <p:grpSp>
        <p:nvGrpSpPr>
          <p:cNvPr id="6" name="Group 12"/>
          <p:cNvGrpSpPr>
            <a:grpSpLocks/>
          </p:cNvGrpSpPr>
          <p:nvPr userDrawn="1"/>
        </p:nvGrpSpPr>
        <p:grpSpPr bwMode="auto">
          <a:xfrm>
            <a:off x="4751851" y="5851510"/>
            <a:ext cx="5183717" cy="690562"/>
            <a:chOff x="4896296" y="6732165"/>
            <a:chExt cx="3888432" cy="691137"/>
          </a:xfrm>
        </p:grpSpPr>
        <p:sp>
          <p:nvSpPr>
            <p:cNvPr id="7" name="Rectangle 13"/>
            <p:cNvSpPr>
              <a:spLocks noChangeArrowheads="1"/>
            </p:cNvSpPr>
            <p:nvPr/>
          </p:nvSpPr>
          <p:spPr bwMode="auto">
            <a:xfrm>
              <a:off x="4896296" y="6732165"/>
              <a:ext cx="3888432" cy="691137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defTabSz="914309"/>
              <a:endParaRPr lang="en-US" sz="1900" dirty="0">
                <a:solidFill>
                  <a:prstClr val="black"/>
                </a:solidFill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5040312" y="6732165"/>
              <a:ext cx="3672408" cy="691137"/>
              <a:chOff x="1079872" y="3989269"/>
              <a:chExt cx="7920880" cy="1490687"/>
            </a:xfrm>
            <a:solidFill>
              <a:schemeClr val="bg1"/>
            </a:solidFill>
          </p:grpSpPr>
          <p:pic>
            <p:nvPicPr>
              <p:cNvPr id="9" name="Picture 2" descr="C:\Users\ag45065\AppData\Local\Microsoft\Windows\Temporary Internet Files\Content.Outlook\Z30I3TK2\D017857R - Man and care worker (2).JPG"/>
              <p:cNvPicPr>
                <a:picLocks noChangeAspect="1" noChangeArrowheads="1"/>
              </p:cNvPicPr>
              <p:nvPr/>
            </p:nvPicPr>
            <p:blipFill rotWithShape="1"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5184800" y="3997038"/>
                <a:ext cx="1852551" cy="1475538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" name="Picture 6" descr="C:\Users\ag45065\AppData\Local\Microsoft\Windows\Temporary Internet Files\Content.Outlook\69YBHX2D\Picture 154.jpg"/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3114523" y="3997651"/>
                <a:ext cx="1947553" cy="1472762"/>
              </a:xfrm>
              <a:prstGeom prst="rect">
                <a:avLst/>
              </a:prstGeom>
              <a:grpFill/>
            </p:spPr>
          </p:pic>
          <p:pic>
            <p:nvPicPr>
              <p:cNvPr id="11" name="Picture 10" descr="G:\CYPS Making the Change Programme\CYPS Programme Documents\Programme Communication\Images\D069567R.jpg"/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1079872" y="3989269"/>
                <a:ext cx="1911927" cy="1481144"/>
              </a:xfrm>
              <a:prstGeom prst="rect">
                <a:avLst/>
              </a:prstGeom>
              <a:grpFill/>
            </p:spPr>
          </p:pic>
          <p:pic>
            <p:nvPicPr>
              <p:cNvPr id="12" name="Picture 11" descr="G:\CYPS Making the Change Programme\CYPS Programme Documents\Programme Communication\Images\shutterstock_27227161.jpg"/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160076" y="3997651"/>
                <a:ext cx="1840676" cy="1482305"/>
              </a:xfrm>
              <a:prstGeom prst="rect">
                <a:avLst/>
              </a:prstGeom>
              <a:grpFill/>
            </p:spPr>
          </p:pic>
        </p:grpSp>
      </p:grpSp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9349" y="5687459"/>
            <a:ext cx="1320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67842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13F6-5A03-4468-B3C7-BB62E721A4CC}" type="datetimeFigureOut">
              <a:rPr lang="en-GB" smtClean="0"/>
              <a:t>10/07/2023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B2EE7-5AB6-4472-BCEB-AA10BF207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1462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- 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193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simple org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>
            <a:off x="2259343" y="4097716"/>
            <a:ext cx="2627477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60" name="Gerade Verbindung 62"/>
          <p:cNvCxnSpPr/>
          <p:nvPr userDrawn="1"/>
        </p:nvCxnSpPr>
        <p:spPr>
          <a:xfrm flipH="1">
            <a:off x="2255226" y="4081234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2537929" y="2284052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2535870" y="1946165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2537929" y="3530500"/>
            <a:ext cx="2056875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2534841" y="3213000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1269792" y="4623090"/>
            <a:ext cx="2056875" cy="115907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1269793" y="4307244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74" name="Text Placeholder 67"/>
          <p:cNvSpPr>
            <a:spLocks noGrp="1"/>
          </p:cNvSpPr>
          <p:nvPr>
            <p:ph type="body" sz="quarter" idx="18" hasCustomPrompt="1"/>
          </p:nvPr>
        </p:nvSpPr>
        <p:spPr>
          <a:xfrm>
            <a:off x="3876053" y="4315898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 flipH="1">
            <a:off x="4886820" y="4107325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6" name="Gerade Verbindung 62"/>
          <p:cNvCxnSpPr/>
          <p:nvPr userDrawn="1"/>
        </p:nvCxnSpPr>
        <p:spPr>
          <a:xfrm>
            <a:off x="3540982" y="3907960"/>
            <a:ext cx="4117" cy="17327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7" name="Gerade Verbindung 62"/>
          <p:cNvCxnSpPr/>
          <p:nvPr userDrawn="1"/>
        </p:nvCxnSpPr>
        <p:spPr>
          <a:xfrm flipH="1">
            <a:off x="3540982" y="3001232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4" name="Gerade Verbindung 62"/>
          <p:cNvCxnSpPr/>
          <p:nvPr userDrawn="1"/>
        </p:nvCxnSpPr>
        <p:spPr>
          <a:xfrm>
            <a:off x="7645027" y="4097716"/>
            <a:ext cx="2627477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/>
          <p:nvPr userDrawn="1"/>
        </p:nvCxnSpPr>
        <p:spPr>
          <a:xfrm flipH="1">
            <a:off x="7640910" y="4081234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6" name="Text Placeholder 65"/>
          <p:cNvSpPr>
            <a:spLocks noGrp="1"/>
          </p:cNvSpPr>
          <p:nvPr>
            <p:ph type="body" sz="quarter" idx="19"/>
          </p:nvPr>
        </p:nvSpPr>
        <p:spPr>
          <a:xfrm>
            <a:off x="7923613" y="2284052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7" name="Text Placeholder 67"/>
          <p:cNvSpPr>
            <a:spLocks noGrp="1"/>
          </p:cNvSpPr>
          <p:nvPr>
            <p:ph type="body" sz="quarter" idx="20" hasCustomPrompt="1"/>
          </p:nvPr>
        </p:nvSpPr>
        <p:spPr>
          <a:xfrm>
            <a:off x="7921554" y="1946165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923613" y="3530500"/>
            <a:ext cx="2056875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920525" y="3213000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101" name="Text Placeholder 67"/>
          <p:cNvSpPr>
            <a:spLocks noGrp="1"/>
          </p:cNvSpPr>
          <p:nvPr>
            <p:ph type="body" sz="quarter" idx="24" hasCustomPrompt="1"/>
          </p:nvPr>
        </p:nvSpPr>
        <p:spPr>
          <a:xfrm>
            <a:off x="6655477" y="4307244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103" name="Text Placeholder 67"/>
          <p:cNvSpPr>
            <a:spLocks noGrp="1"/>
          </p:cNvSpPr>
          <p:nvPr>
            <p:ph type="body" sz="quarter" idx="26" hasCustomPrompt="1"/>
          </p:nvPr>
        </p:nvSpPr>
        <p:spPr>
          <a:xfrm>
            <a:off x="9261737" y="4315898"/>
            <a:ext cx="2056873" cy="317500"/>
          </a:xfrm>
          <a:solidFill>
            <a:schemeClr val="tx2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/>
          <p:nvPr userDrawn="1"/>
        </p:nvCxnSpPr>
        <p:spPr>
          <a:xfrm flipH="1">
            <a:off x="10272504" y="4107325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/>
          <p:nvPr userDrawn="1"/>
        </p:nvCxnSpPr>
        <p:spPr>
          <a:xfrm>
            <a:off x="8926666" y="3907960"/>
            <a:ext cx="4117" cy="17327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6" name="Gerade Verbindung 62"/>
          <p:cNvCxnSpPr/>
          <p:nvPr userDrawn="1"/>
        </p:nvCxnSpPr>
        <p:spPr>
          <a:xfrm flipH="1">
            <a:off x="8926666" y="3001232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07" name="Text Placeholder 65"/>
          <p:cNvSpPr>
            <a:spLocks noGrp="1"/>
          </p:cNvSpPr>
          <p:nvPr>
            <p:ph type="body" sz="quarter" idx="27"/>
          </p:nvPr>
        </p:nvSpPr>
        <p:spPr>
          <a:xfrm>
            <a:off x="3876052" y="4623090"/>
            <a:ext cx="2056875" cy="115907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08" name="Text Placeholder 65"/>
          <p:cNvSpPr>
            <a:spLocks noGrp="1"/>
          </p:cNvSpPr>
          <p:nvPr>
            <p:ph type="body" sz="quarter" idx="28"/>
          </p:nvPr>
        </p:nvSpPr>
        <p:spPr>
          <a:xfrm>
            <a:off x="6655475" y="4623090"/>
            <a:ext cx="2056875" cy="115907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09" name="Text Placeholder 65"/>
          <p:cNvSpPr>
            <a:spLocks noGrp="1"/>
          </p:cNvSpPr>
          <p:nvPr>
            <p:ph type="body" sz="quarter" idx="29"/>
          </p:nvPr>
        </p:nvSpPr>
        <p:spPr>
          <a:xfrm>
            <a:off x="9261736" y="4633398"/>
            <a:ext cx="2056875" cy="115907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37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re complex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5260453" y="1799017"/>
            <a:ext cx="2056875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5260456" y="1461130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2529545" y="3455302"/>
            <a:ext cx="2055847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2512545" y="3145739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10046176" y="3423774"/>
            <a:ext cx="2056875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10046178" y="3107861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3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310831" y="3463239"/>
            <a:ext cx="2055847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4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306716" y="3145739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5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7658576" y="3417424"/>
            <a:ext cx="2056875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6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7658578" y="3101511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110109" y="3432613"/>
            <a:ext cx="2056875" cy="34853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8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5110112" y="3116700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</p:spTree>
    <p:extLst>
      <p:ext uri="{BB962C8B-B14F-4D97-AF65-F5344CB8AC3E}">
        <p14:creationId xmlns:p14="http://schemas.microsoft.com/office/powerpoint/2010/main" val="3126541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>
            <a:off x="2100042" y="3604846"/>
            <a:ext cx="2586823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3393448" y="1799017"/>
            <a:ext cx="3776349" cy="5466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3393452" y="1461130"/>
            <a:ext cx="3776347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658941" y="4054432"/>
            <a:ext cx="2055847" cy="53302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645542" y="374082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3645543" y="5080008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3645544" y="4764161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2112925" y="3633493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9449241" y="3601536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8423893" y="4062212"/>
            <a:ext cx="2056875" cy="52524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8420805" y="374471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3" name="Gerade Verbindung 62"/>
          <p:cNvCxnSpPr>
            <a:stCxn id="69" idx="2"/>
            <a:endCxn id="72" idx="0"/>
          </p:cNvCxnSpPr>
          <p:nvPr userDrawn="1"/>
        </p:nvCxnSpPr>
        <p:spPr>
          <a:xfrm flipH="1">
            <a:off x="4673981" y="4587453"/>
            <a:ext cx="12884" cy="17670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4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1085002" y="4054432"/>
            <a:ext cx="2055847" cy="540941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5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1071604" y="374082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6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1071604" y="5080008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7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1071605" y="4764161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8" name="Gerade Verbindung 62"/>
          <p:cNvCxnSpPr>
            <a:stCxn id="44" idx="2"/>
            <a:endCxn id="47" idx="0"/>
          </p:cNvCxnSpPr>
          <p:nvPr userDrawn="1"/>
        </p:nvCxnSpPr>
        <p:spPr>
          <a:xfrm flipH="1">
            <a:off x="2100042" y="4595373"/>
            <a:ext cx="12884" cy="16878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9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6027315" y="4060589"/>
            <a:ext cx="2055847" cy="534783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0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6013917" y="3746979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4" name="Gerade Verbindung 62"/>
          <p:cNvCxnSpPr>
            <a:stCxn id="49" idx="2"/>
          </p:cNvCxnSpPr>
          <p:nvPr userDrawn="1"/>
        </p:nvCxnSpPr>
        <p:spPr>
          <a:xfrm>
            <a:off x="7055239" y="4595372"/>
            <a:ext cx="8612" cy="23701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22" name="Text Placeholder 65"/>
          <p:cNvSpPr>
            <a:spLocks noGrp="1"/>
          </p:cNvSpPr>
          <p:nvPr>
            <p:ph type="body" sz="quarter" idx="43"/>
          </p:nvPr>
        </p:nvSpPr>
        <p:spPr>
          <a:xfrm>
            <a:off x="6733292" y="2877865"/>
            <a:ext cx="3189936" cy="547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3" name="Text Placeholder 67"/>
          <p:cNvSpPr>
            <a:spLocks noGrp="1"/>
          </p:cNvSpPr>
          <p:nvPr>
            <p:ph type="body" sz="quarter" idx="44" hasCustomPrompt="1"/>
          </p:nvPr>
        </p:nvSpPr>
        <p:spPr>
          <a:xfrm>
            <a:off x="6732105" y="2562892"/>
            <a:ext cx="3191528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124" name="Text Placeholder 65"/>
          <p:cNvSpPr>
            <a:spLocks noGrp="1"/>
          </p:cNvSpPr>
          <p:nvPr>
            <p:ph type="body" sz="quarter" idx="45"/>
          </p:nvPr>
        </p:nvSpPr>
        <p:spPr>
          <a:xfrm>
            <a:off x="6027315" y="5079166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5" name="Text Placeholder 67"/>
          <p:cNvSpPr>
            <a:spLocks noGrp="1"/>
          </p:cNvSpPr>
          <p:nvPr>
            <p:ph type="body" sz="quarter" idx="46" hasCustomPrompt="1"/>
          </p:nvPr>
        </p:nvSpPr>
        <p:spPr>
          <a:xfrm>
            <a:off x="6027316" y="4763319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26" name="Gerade Verbindung 62"/>
          <p:cNvCxnSpPr>
            <a:endCxn id="70" idx="0"/>
          </p:cNvCxnSpPr>
          <p:nvPr userDrawn="1"/>
        </p:nvCxnSpPr>
        <p:spPr>
          <a:xfrm>
            <a:off x="4673979" y="3601536"/>
            <a:ext cx="0" cy="13928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27" name="Gerade Verbindung 62"/>
          <p:cNvCxnSpPr/>
          <p:nvPr userDrawn="1"/>
        </p:nvCxnSpPr>
        <p:spPr>
          <a:xfrm>
            <a:off x="7062461" y="3625541"/>
            <a:ext cx="0" cy="13928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28" name="Gerade Verbindung 62"/>
          <p:cNvCxnSpPr/>
          <p:nvPr userDrawn="1"/>
        </p:nvCxnSpPr>
        <p:spPr>
          <a:xfrm>
            <a:off x="7055239" y="2362196"/>
            <a:ext cx="8613" cy="20069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29" name="Gerade Verbindung 62"/>
          <p:cNvCxnSpPr/>
          <p:nvPr userDrawn="1"/>
        </p:nvCxnSpPr>
        <p:spPr>
          <a:xfrm>
            <a:off x="8252240" y="3431102"/>
            <a:ext cx="0" cy="17043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36" name="Gerade Verbindung 62"/>
          <p:cNvCxnSpPr/>
          <p:nvPr userDrawn="1"/>
        </p:nvCxnSpPr>
        <p:spPr>
          <a:xfrm flipV="1">
            <a:off x="7055239" y="3601536"/>
            <a:ext cx="2394003" cy="331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38" name="Gerade Verbindung 62"/>
          <p:cNvCxnSpPr/>
          <p:nvPr userDrawn="1"/>
        </p:nvCxnSpPr>
        <p:spPr>
          <a:xfrm>
            <a:off x="3658940" y="2345635"/>
            <a:ext cx="0" cy="127990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6021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>
            <a:off x="1351394" y="3615746"/>
            <a:ext cx="2586823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6" name="Text Placeholder 65"/>
          <p:cNvSpPr>
            <a:spLocks noGrp="1"/>
          </p:cNvSpPr>
          <p:nvPr>
            <p:ph type="body" sz="quarter" idx="11"/>
          </p:nvPr>
        </p:nvSpPr>
        <p:spPr>
          <a:xfrm>
            <a:off x="782203" y="2876614"/>
            <a:ext cx="3776349" cy="5466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12" hasCustomPrompt="1"/>
          </p:nvPr>
        </p:nvSpPr>
        <p:spPr>
          <a:xfrm>
            <a:off x="782205" y="2559114"/>
            <a:ext cx="3776347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5135830" y="4068642"/>
            <a:ext cx="2055847" cy="53302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5122432" y="375503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5122432" y="5094218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5122433" y="4778371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3930795" y="362451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10926131" y="3615746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9900783" y="4076422"/>
            <a:ext cx="2056875" cy="52524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9897694" y="375892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3" name="Gerade Verbindung 62"/>
          <p:cNvCxnSpPr>
            <a:stCxn id="69" idx="2"/>
            <a:endCxn id="72" idx="0"/>
          </p:cNvCxnSpPr>
          <p:nvPr userDrawn="1"/>
        </p:nvCxnSpPr>
        <p:spPr>
          <a:xfrm flipH="1">
            <a:off x="6150870" y="4601663"/>
            <a:ext cx="12884" cy="17670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4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2826867" y="4060860"/>
            <a:ext cx="2055847" cy="540941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5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2813469" y="3747250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6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2813469" y="5086436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7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2813470" y="4770589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8" name="Gerade Verbindung 62"/>
          <p:cNvCxnSpPr>
            <a:stCxn id="44" idx="2"/>
            <a:endCxn id="47" idx="0"/>
          </p:cNvCxnSpPr>
          <p:nvPr userDrawn="1"/>
        </p:nvCxnSpPr>
        <p:spPr>
          <a:xfrm flipH="1">
            <a:off x="3841907" y="4601801"/>
            <a:ext cx="12884" cy="16878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9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7504205" y="4074799"/>
            <a:ext cx="2055847" cy="534783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0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7490806" y="3761189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4" name="Gerade Verbindung 62"/>
          <p:cNvCxnSpPr>
            <a:stCxn id="49" idx="2"/>
          </p:cNvCxnSpPr>
          <p:nvPr userDrawn="1"/>
        </p:nvCxnSpPr>
        <p:spPr>
          <a:xfrm>
            <a:off x="8532129" y="4609582"/>
            <a:ext cx="8612" cy="23701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124" name="Text Placeholder 65"/>
          <p:cNvSpPr>
            <a:spLocks noGrp="1"/>
          </p:cNvSpPr>
          <p:nvPr>
            <p:ph type="body" sz="quarter" idx="45"/>
          </p:nvPr>
        </p:nvSpPr>
        <p:spPr>
          <a:xfrm>
            <a:off x="7504204" y="5093376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125" name="Text Placeholder 67"/>
          <p:cNvSpPr>
            <a:spLocks noGrp="1"/>
          </p:cNvSpPr>
          <p:nvPr>
            <p:ph type="body" sz="quarter" idx="46" hasCustomPrompt="1"/>
          </p:nvPr>
        </p:nvSpPr>
        <p:spPr>
          <a:xfrm>
            <a:off x="7504205" y="4777529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126" name="Gerade Verbindung 62"/>
          <p:cNvCxnSpPr/>
          <p:nvPr userDrawn="1"/>
        </p:nvCxnSpPr>
        <p:spPr>
          <a:xfrm>
            <a:off x="2644804" y="3459881"/>
            <a:ext cx="0" cy="13928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27" name="Gerade Verbindung 62"/>
          <p:cNvCxnSpPr/>
          <p:nvPr userDrawn="1"/>
        </p:nvCxnSpPr>
        <p:spPr>
          <a:xfrm>
            <a:off x="8539351" y="3639751"/>
            <a:ext cx="0" cy="13928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29" name="Gerade Verbindung 62"/>
          <p:cNvCxnSpPr/>
          <p:nvPr userDrawn="1"/>
        </p:nvCxnSpPr>
        <p:spPr>
          <a:xfrm>
            <a:off x="9729129" y="3445312"/>
            <a:ext cx="0" cy="170434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36" name="Gerade Verbindung 62"/>
          <p:cNvCxnSpPr/>
          <p:nvPr userDrawn="1"/>
        </p:nvCxnSpPr>
        <p:spPr>
          <a:xfrm flipV="1">
            <a:off x="6032390" y="3615747"/>
            <a:ext cx="4893741" cy="165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38" name="Gerade Verbindung 62"/>
          <p:cNvCxnSpPr/>
          <p:nvPr userDrawn="1"/>
        </p:nvCxnSpPr>
        <p:spPr>
          <a:xfrm>
            <a:off x="1351393" y="3599167"/>
            <a:ext cx="0" cy="162022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34" name="Text Placeholder 65"/>
          <p:cNvSpPr>
            <a:spLocks noGrp="1"/>
          </p:cNvSpPr>
          <p:nvPr>
            <p:ph type="body" sz="quarter" idx="47"/>
          </p:nvPr>
        </p:nvSpPr>
        <p:spPr>
          <a:xfrm>
            <a:off x="139542" y="4064751"/>
            <a:ext cx="2055847" cy="540941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5" name="Text Placeholder 67"/>
          <p:cNvSpPr>
            <a:spLocks noGrp="1"/>
          </p:cNvSpPr>
          <p:nvPr>
            <p:ph type="body" sz="quarter" idx="48" hasCustomPrompt="1"/>
          </p:nvPr>
        </p:nvSpPr>
        <p:spPr>
          <a:xfrm>
            <a:off x="126144" y="3751141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37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126144" y="5090327"/>
            <a:ext cx="2056875" cy="418037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39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126145" y="4774480"/>
            <a:ext cx="2056873" cy="317500"/>
          </a:xfr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40" name="Gerade Verbindung 62"/>
          <p:cNvCxnSpPr/>
          <p:nvPr userDrawn="1"/>
        </p:nvCxnSpPr>
        <p:spPr>
          <a:xfrm flipH="1">
            <a:off x="1507686" y="4605692"/>
            <a:ext cx="12884" cy="168789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1" name="Text Placeholder 65"/>
          <p:cNvSpPr>
            <a:spLocks noGrp="1"/>
          </p:cNvSpPr>
          <p:nvPr>
            <p:ph type="body" sz="quarter" idx="51"/>
          </p:nvPr>
        </p:nvSpPr>
        <p:spPr>
          <a:xfrm>
            <a:off x="7659503" y="2852879"/>
            <a:ext cx="3776349" cy="546618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2" name="Text Placeholder 67"/>
          <p:cNvSpPr>
            <a:spLocks noGrp="1"/>
          </p:cNvSpPr>
          <p:nvPr>
            <p:ph type="body" sz="quarter" idx="52" hasCustomPrompt="1"/>
          </p:nvPr>
        </p:nvSpPr>
        <p:spPr>
          <a:xfrm>
            <a:off x="7659505" y="2535379"/>
            <a:ext cx="3776347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1" name="Gerade Verbindung 62"/>
          <p:cNvCxnSpPr/>
          <p:nvPr userDrawn="1"/>
        </p:nvCxnSpPr>
        <p:spPr>
          <a:xfrm>
            <a:off x="6032389" y="3639751"/>
            <a:ext cx="0" cy="13928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191560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--3-4 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Slide title</a:t>
            </a:r>
            <a:endParaRPr lang="en-US" dirty="0"/>
          </a:p>
        </p:txBody>
      </p:sp>
      <p:cxnSp>
        <p:nvCxnSpPr>
          <p:cNvPr id="53" name="Gerade Verbindung 62"/>
          <p:cNvCxnSpPr/>
          <p:nvPr userDrawn="1"/>
        </p:nvCxnSpPr>
        <p:spPr>
          <a:xfrm flipV="1">
            <a:off x="4484539" y="2276260"/>
            <a:ext cx="3572855" cy="1396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69" name="Text Placeholder 65"/>
          <p:cNvSpPr>
            <a:spLocks noGrp="1"/>
          </p:cNvSpPr>
          <p:nvPr>
            <p:ph type="body" sz="quarter" idx="13"/>
          </p:nvPr>
        </p:nvSpPr>
        <p:spPr>
          <a:xfrm>
            <a:off x="3545101" y="2722564"/>
            <a:ext cx="2055847" cy="537473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0" name="Text Placeholder 67"/>
          <p:cNvSpPr>
            <a:spLocks noGrp="1"/>
          </p:cNvSpPr>
          <p:nvPr>
            <p:ph type="body" sz="quarter" idx="14" hasCustomPrompt="1"/>
          </p:nvPr>
        </p:nvSpPr>
        <p:spPr>
          <a:xfrm>
            <a:off x="3540985" y="24050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sp>
        <p:nvSpPr>
          <p:cNvPr id="71" name="Text Placeholder 65"/>
          <p:cNvSpPr>
            <a:spLocks noGrp="1"/>
          </p:cNvSpPr>
          <p:nvPr>
            <p:ph type="body" sz="quarter" idx="15"/>
          </p:nvPr>
        </p:nvSpPr>
        <p:spPr>
          <a:xfrm>
            <a:off x="2086129" y="3739514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72" name="Text Placeholder 67"/>
          <p:cNvSpPr>
            <a:spLocks noGrp="1"/>
          </p:cNvSpPr>
          <p:nvPr>
            <p:ph type="body" sz="quarter" idx="16" hasCustomPrompt="1"/>
          </p:nvPr>
        </p:nvSpPr>
        <p:spPr>
          <a:xfrm>
            <a:off x="2086130" y="3423668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75" name="Gerade Verbindung 62"/>
          <p:cNvCxnSpPr/>
          <p:nvPr userDrawn="1"/>
        </p:nvCxnSpPr>
        <p:spPr>
          <a:xfrm>
            <a:off x="4484539" y="2290225"/>
            <a:ext cx="0" cy="13667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7" name="Gerade Verbindung 62"/>
          <p:cNvCxnSpPr/>
          <p:nvPr userDrawn="1"/>
        </p:nvCxnSpPr>
        <p:spPr>
          <a:xfrm flipH="1">
            <a:off x="3540984" y="2850703"/>
            <a:ext cx="4117" cy="21176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95" name="Gerade Verbindung 62"/>
          <p:cNvCxnSpPr>
            <a:endCxn id="99" idx="0"/>
          </p:cNvCxnSpPr>
          <p:nvPr userDrawn="1"/>
        </p:nvCxnSpPr>
        <p:spPr>
          <a:xfrm>
            <a:off x="8057393" y="2261887"/>
            <a:ext cx="0" cy="143176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98" name="Text Placeholder 65"/>
          <p:cNvSpPr>
            <a:spLocks noGrp="1"/>
          </p:cNvSpPr>
          <p:nvPr>
            <p:ph type="body" sz="quarter" idx="21"/>
          </p:nvPr>
        </p:nvSpPr>
        <p:spPr>
          <a:xfrm>
            <a:off x="7032045" y="2635096"/>
            <a:ext cx="2056875" cy="62494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99" name="Text Placeholder 67"/>
          <p:cNvSpPr>
            <a:spLocks noGrp="1"/>
          </p:cNvSpPr>
          <p:nvPr>
            <p:ph type="body" sz="quarter" idx="22" hasCustomPrompt="1"/>
          </p:nvPr>
        </p:nvSpPr>
        <p:spPr>
          <a:xfrm>
            <a:off x="7028957" y="2405063"/>
            <a:ext cx="2056873" cy="317500"/>
          </a:xfrm>
          <a:solidFill>
            <a:schemeClr val="tx1">
              <a:lumMod val="65000"/>
              <a:lumOff val="3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72000" rIns="108000" bIns="72000" anchor="ctr"/>
          <a:lstStyle>
            <a:lvl1pPr marL="0" indent="0">
              <a:buNone/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algn="ctr" defTabSz="801688" eaLnBrk="0" hangingPunct="0"/>
            <a:r>
              <a:rPr lang="en-GB" dirty="0"/>
              <a:t>Placeholder</a:t>
            </a:r>
          </a:p>
        </p:txBody>
      </p:sp>
      <p:cxnSp>
        <p:nvCxnSpPr>
          <p:cNvPr id="104" name="Gerade Verbindung 62"/>
          <p:cNvCxnSpPr>
            <a:stCxn id="69" idx="2"/>
          </p:cNvCxnSpPr>
          <p:nvPr userDrawn="1"/>
        </p:nvCxnSpPr>
        <p:spPr>
          <a:xfrm>
            <a:off x="4573024" y="3260036"/>
            <a:ext cx="0" cy="286052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105" name="Gerade Verbindung 62"/>
          <p:cNvCxnSpPr>
            <a:endCxn id="98" idx="2"/>
          </p:cNvCxnSpPr>
          <p:nvPr userDrawn="1"/>
        </p:nvCxnSpPr>
        <p:spPr>
          <a:xfrm flipH="1" flipV="1">
            <a:off x="8060483" y="3260036"/>
            <a:ext cx="37175" cy="184919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58" name="Gerade Verbindung 62"/>
          <p:cNvCxnSpPr>
            <a:stCxn id="71" idx="3"/>
          </p:cNvCxnSpPr>
          <p:nvPr userDrawn="1"/>
        </p:nvCxnSpPr>
        <p:spPr>
          <a:xfrm>
            <a:off x="4143004" y="4044715"/>
            <a:ext cx="442389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3" name="Gerade Verbindung 62"/>
          <p:cNvCxnSpPr/>
          <p:nvPr userDrawn="1"/>
        </p:nvCxnSpPr>
        <p:spPr>
          <a:xfrm>
            <a:off x="4155374" y="5094846"/>
            <a:ext cx="43002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8" name="Gerade Verbindung 62"/>
          <p:cNvCxnSpPr>
            <a:stCxn id="47" idx="3"/>
            <a:endCxn id="49" idx="1"/>
          </p:cNvCxnSpPr>
          <p:nvPr userDrawn="1"/>
        </p:nvCxnSpPr>
        <p:spPr>
          <a:xfrm flipV="1">
            <a:off x="7657821" y="4042634"/>
            <a:ext cx="954019" cy="6688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cxnSp>
        <p:nvCxnSpPr>
          <p:cNvPr id="79" name="Gerade Verbindung 62"/>
          <p:cNvCxnSpPr>
            <a:stCxn id="54" idx="3"/>
            <a:endCxn id="51" idx="1"/>
          </p:cNvCxnSpPr>
          <p:nvPr userDrawn="1"/>
        </p:nvCxnSpPr>
        <p:spPr>
          <a:xfrm flipV="1">
            <a:off x="7657823" y="5096110"/>
            <a:ext cx="954019" cy="13117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43" name="Text Placeholder 65"/>
          <p:cNvSpPr>
            <a:spLocks noGrp="1"/>
          </p:cNvSpPr>
          <p:nvPr>
            <p:ph type="body" sz="quarter" idx="37"/>
          </p:nvPr>
        </p:nvSpPr>
        <p:spPr>
          <a:xfrm>
            <a:off x="2098499" y="4789645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4" name="Text Placeholder 67"/>
          <p:cNvSpPr>
            <a:spLocks noGrp="1"/>
          </p:cNvSpPr>
          <p:nvPr>
            <p:ph type="body" sz="quarter" idx="38" hasCustomPrompt="1"/>
          </p:nvPr>
        </p:nvSpPr>
        <p:spPr>
          <a:xfrm>
            <a:off x="2098500" y="4473799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5" name="Text Placeholder 65"/>
          <p:cNvSpPr>
            <a:spLocks noGrp="1"/>
          </p:cNvSpPr>
          <p:nvPr>
            <p:ph type="body" sz="quarter" idx="39"/>
          </p:nvPr>
        </p:nvSpPr>
        <p:spPr>
          <a:xfrm>
            <a:off x="2086128" y="5841154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6" name="Text Placeholder 67"/>
          <p:cNvSpPr>
            <a:spLocks noGrp="1"/>
          </p:cNvSpPr>
          <p:nvPr>
            <p:ph type="body" sz="quarter" idx="40" hasCustomPrompt="1"/>
          </p:nvPr>
        </p:nvSpPr>
        <p:spPr>
          <a:xfrm>
            <a:off x="2086129" y="5525308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7" name="Text Placeholder 65"/>
          <p:cNvSpPr>
            <a:spLocks noGrp="1"/>
          </p:cNvSpPr>
          <p:nvPr>
            <p:ph type="body" sz="quarter" idx="41"/>
          </p:nvPr>
        </p:nvSpPr>
        <p:spPr>
          <a:xfrm>
            <a:off x="5600946" y="3744121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48" name="Text Placeholder 67"/>
          <p:cNvSpPr>
            <a:spLocks noGrp="1"/>
          </p:cNvSpPr>
          <p:nvPr>
            <p:ph type="body" sz="quarter" idx="42" hasCustomPrompt="1"/>
          </p:nvPr>
        </p:nvSpPr>
        <p:spPr>
          <a:xfrm>
            <a:off x="5600947" y="3428275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49" name="Text Placeholder 65"/>
          <p:cNvSpPr>
            <a:spLocks noGrp="1"/>
          </p:cNvSpPr>
          <p:nvPr>
            <p:ph type="body" sz="quarter" idx="43"/>
          </p:nvPr>
        </p:nvSpPr>
        <p:spPr>
          <a:xfrm>
            <a:off x="8611840" y="3737433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0" name="Text Placeholder 67"/>
          <p:cNvSpPr>
            <a:spLocks noGrp="1"/>
          </p:cNvSpPr>
          <p:nvPr>
            <p:ph type="body" sz="quarter" idx="44" hasCustomPrompt="1"/>
          </p:nvPr>
        </p:nvSpPr>
        <p:spPr>
          <a:xfrm>
            <a:off x="8611841" y="3421587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1" name="Text Placeholder 65"/>
          <p:cNvSpPr>
            <a:spLocks noGrp="1"/>
          </p:cNvSpPr>
          <p:nvPr>
            <p:ph type="body" sz="quarter" idx="45"/>
          </p:nvPr>
        </p:nvSpPr>
        <p:spPr>
          <a:xfrm>
            <a:off x="8611841" y="4790908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2" name="Text Placeholder 67"/>
          <p:cNvSpPr>
            <a:spLocks noGrp="1"/>
          </p:cNvSpPr>
          <p:nvPr>
            <p:ph type="body" sz="quarter" idx="46" hasCustomPrompt="1"/>
          </p:nvPr>
        </p:nvSpPr>
        <p:spPr>
          <a:xfrm>
            <a:off x="8611842" y="4475062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sp>
        <p:nvSpPr>
          <p:cNvPr id="54" name="Text Placeholder 65"/>
          <p:cNvSpPr>
            <a:spLocks noGrp="1"/>
          </p:cNvSpPr>
          <p:nvPr>
            <p:ph type="body" sz="quarter" idx="47"/>
          </p:nvPr>
        </p:nvSpPr>
        <p:spPr>
          <a:xfrm>
            <a:off x="5600948" y="4804025"/>
            <a:ext cx="2056875" cy="610402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55" name="Text Placeholder 67"/>
          <p:cNvSpPr>
            <a:spLocks noGrp="1"/>
          </p:cNvSpPr>
          <p:nvPr>
            <p:ph type="body" sz="quarter" idx="48" hasCustomPrompt="1"/>
          </p:nvPr>
        </p:nvSpPr>
        <p:spPr>
          <a:xfrm>
            <a:off x="5600949" y="4488179"/>
            <a:ext cx="2056873" cy="317500"/>
          </a:xfr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vert="horz" lIns="108000" tIns="72000" rIns="108000" bIns="72000" rtlCol="0" anchor="ctr">
            <a:noAutofit/>
          </a:bodyPr>
          <a:lstStyle>
            <a:lvl1pPr>
              <a:defRPr lang="en-GB" sz="16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56" name="Gerade Verbindung 62"/>
          <p:cNvCxnSpPr/>
          <p:nvPr userDrawn="1"/>
        </p:nvCxnSpPr>
        <p:spPr>
          <a:xfrm>
            <a:off x="4155374" y="6120564"/>
            <a:ext cx="430020" cy="0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  <p:sp>
        <p:nvSpPr>
          <p:cNvPr id="59" name="Text Placeholder 65"/>
          <p:cNvSpPr>
            <a:spLocks noGrp="1"/>
          </p:cNvSpPr>
          <p:nvPr>
            <p:ph type="body" sz="quarter" idx="49"/>
          </p:nvPr>
        </p:nvSpPr>
        <p:spPr>
          <a:xfrm>
            <a:off x="5260455" y="1402004"/>
            <a:ext cx="2067548" cy="711200"/>
          </a:xfrm>
          <a:solidFill>
            <a:srgbClr val="F2F2F2"/>
          </a:solidFill>
          <a:ln w="12700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 lIns="108000" tIns="72000" rIns="144000" bIns="72000" anchor="ctr"/>
          <a:lstStyle>
            <a:lvl1pPr marL="0" indent="0">
              <a:buNone/>
              <a:defRPr lang="en-GB" sz="1200" kern="1200" dirty="0">
                <a:solidFill>
                  <a:srgbClr val="000000"/>
                </a:solidFill>
                <a:latin typeface="Calibri Light" panose="020F0302020204030204" pitchFamily="34" charset="0"/>
                <a:ea typeface="+mn-ea"/>
                <a:cs typeface="Arial" charset="0"/>
              </a:defRPr>
            </a:lvl1pPr>
            <a:lvl2pPr>
              <a:defRPr lang="en-US" sz="1900" smtClean="0">
                <a:latin typeface="+mn-lt"/>
                <a:cs typeface="+mn-cs"/>
              </a:defRPr>
            </a:lvl2pPr>
            <a:lvl3pPr>
              <a:defRPr lang="en-US" sz="1900" smtClean="0">
                <a:latin typeface="+mn-lt"/>
                <a:cs typeface="+mn-cs"/>
              </a:defRPr>
            </a:lvl3pPr>
            <a:lvl4pPr>
              <a:defRPr lang="en-US" sz="1900" smtClean="0">
                <a:latin typeface="+mn-lt"/>
                <a:cs typeface="+mn-cs"/>
              </a:defRPr>
            </a:lvl4pPr>
            <a:lvl5pPr>
              <a:defRPr lang="en-GB" sz="1900">
                <a:latin typeface="+mn-lt"/>
                <a:cs typeface="+mn-cs"/>
              </a:defRPr>
            </a:lvl5pPr>
          </a:lstStyle>
          <a:p>
            <a:pPr marL="0" lvl="0" algn="ctr" defTabSz="914309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</a:pPr>
            <a:r>
              <a:rPr lang="en-US" dirty="0"/>
              <a:t>Click to edit</a:t>
            </a:r>
            <a:endParaRPr lang="en-GB" dirty="0"/>
          </a:p>
        </p:txBody>
      </p:sp>
      <p:sp>
        <p:nvSpPr>
          <p:cNvPr id="61" name="Text Placeholder 67"/>
          <p:cNvSpPr>
            <a:spLocks noGrp="1"/>
          </p:cNvSpPr>
          <p:nvPr>
            <p:ph type="body" sz="quarter" idx="50" hasCustomPrompt="1"/>
          </p:nvPr>
        </p:nvSpPr>
        <p:spPr>
          <a:xfrm>
            <a:off x="5271132" y="1062759"/>
            <a:ext cx="2056873" cy="317500"/>
          </a:xfrm>
          <a:solidFill>
            <a:schemeClr val="tx1"/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vert="horz" lIns="108000" tIns="72000" rIns="108000" bIns="72000" rtlCol="0" anchor="ctr">
            <a:noAutofit/>
          </a:bodyPr>
          <a:lstStyle>
            <a:lvl1pPr>
              <a:defRPr lang="en-GB" sz="2000" dirty="0">
                <a:solidFill>
                  <a:srgbClr val="FFFFFF"/>
                </a:solidFill>
                <a:latin typeface="Bebas Neue" panose="020B0506020202020201" pitchFamily="34" charset="0"/>
                <a:cs typeface="Arial" charset="0"/>
              </a:defRPr>
            </a:lvl1pPr>
          </a:lstStyle>
          <a:p>
            <a:pPr marL="0" lvl="0" indent="0" algn="ctr" defTabSz="801688" eaLnBrk="0" hangingPunct="0">
              <a:buNone/>
            </a:pPr>
            <a:r>
              <a:rPr lang="en-GB" dirty="0"/>
              <a:t>Placeholder</a:t>
            </a:r>
          </a:p>
        </p:txBody>
      </p:sp>
      <p:cxnSp>
        <p:nvCxnSpPr>
          <p:cNvPr id="65" name="Gerade Verbindung 62"/>
          <p:cNvCxnSpPr>
            <a:stCxn id="59" idx="2"/>
          </p:cNvCxnSpPr>
          <p:nvPr userDrawn="1"/>
        </p:nvCxnSpPr>
        <p:spPr>
          <a:xfrm>
            <a:off x="6294229" y="2113205"/>
            <a:ext cx="0" cy="163055"/>
          </a:xfrm>
          <a:prstGeom prst="line">
            <a:avLst/>
          </a:prstGeom>
          <a:noFill/>
          <a:ln w="19050">
            <a:solidFill>
              <a:srgbClr val="969696"/>
            </a:solidFill>
            <a:prstDash val="sysDot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47990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16321" y="946206"/>
            <a:ext cx="11134799" cy="4785745"/>
          </a:xfrm>
          <a:prstGeom prst="rect">
            <a:avLst/>
          </a:prstGeom>
        </p:spPr>
        <p:txBody>
          <a:bodyPr vert="horz" lIns="10800" tIns="0" rIns="0" bIns="0" rtlCol="0">
            <a:noAutofit/>
          </a:bodyPr>
          <a:lstStyle/>
          <a:p>
            <a:pPr lvl="0"/>
            <a:r>
              <a:rPr lang="de-DE" dirty="0"/>
              <a:t>First level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16320" y="6134910"/>
            <a:ext cx="682970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rgbClr val="7F7F7F"/>
                </a:solidFill>
              </a:defRPr>
            </a:lvl1pPr>
          </a:lstStyle>
          <a:p>
            <a:pPr defTabSz="914309"/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736692" y="6134910"/>
            <a:ext cx="914427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rgbClr val="7F7F7F"/>
                </a:solidFill>
              </a:defRPr>
            </a:lvl1pPr>
          </a:lstStyle>
          <a:p>
            <a:pPr defTabSz="914309"/>
            <a:fld id="{75A4F164-3A46-4CEE-A25C-CA523D5E42F3}" type="slidenum">
              <a:rPr lang="en-US" smtClean="0"/>
              <a:pPr defTabSz="914309"/>
              <a:t>‹#›</a:t>
            </a:fld>
            <a:endParaRPr lang="en-US" dirty="0"/>
          </a:p>
        </p:txBody>
      </p:sp>
      <p:pic>
        <p:nvPicPr>
          <p:cNvPr id="7" name="Picture 8" descr="C:\Users\Julie\Downloads\bristol-panorama-red.png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82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17600" y="165600"/>
            <a:ext cx="11361600" cy="6012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 algn="l" rtl="0" eaLnBrk="1" fontAlgn="base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</a:pPr>
            <a:r>
              <a:rPr lang="de-DE" dirty="0"/>
              <a:t>Master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02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p:txStyles>
    <p:titleStyle>
      <a:lvl1pPr algn="l" defTabSz="914400" rtl="0" eaLnBrk="1" latinLnBrk="0" hangingPunct="1">
        <a:spcBef>
          <a:spcPct val="0"/>
        </a:spcBef>
        <a:buNone/>
        <a:defRPr lang="en-US" sz="3200" b="1" i="0" u="none" kern="1200" baseline="0" dirty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73050" indent="-273050" algn="l" defTabSz="914400" rtl="0" eaLnBrk="1" latinLnBrk="0" hangingPunct="1">
        <a:spcBef>
          <a:spcPts val="0"/>
        </a:spcBef>
        <a:spcAft>
          <a:spcPts val="1000"/>
        </a:spcAft>
        <a:buClr>
          <a:schemeClr val="accent2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864000" indent="-288000" algn="l" defTabSz="914400" rtl="0" eaLnBrk="1" latinLnBrk="0" hangingPunct="1">
        <a:spcBef>
          <a:spcPts val="0"/>
        </a:spcBef>
        <a:spcAft>
          <a:spcPts val="1000"/>
        </a:spcAft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52000" indent="-288000" algn="l" defTabSz="914400" rtl="0" eaLnBrk="1" latinLnBrk="0" hangingPunct="1">
        <a:spcBef>
          <a:spcPts val="0"/>
        </a:spcBef>
        <a:spcAft>
          <a:spcPts val="1000"/>
        </a:spcAft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436688" indent="-177800" algn="l" defTabSz="914400" rtl="0" eaLnBrk="1" latinLnBrk="0" hangingPunct="1">
        <a:spcBef>
          <a:spcPts val="0"/>
        </a:spcBef>
        <a:spcAft>
          <a:spcPts val="10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793875" indent="-179388" algn="l" defTabSz="914400" rtl="0" eaLnBrk="1" latinLnBrk="0" hangingPunct="1">
        <a:spcBef>
          <a:spcPts val="0"/>
        </a:spcBef>
        <a:spcAft>
          <a:spcPts val="1000"/>
        </a:spcAft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3.safelinks.protection.outlook.com/?url=https%3A%2F%2Fforms.office.com%2Fr%2FjGAD4nZ07h&amp;data=05%7C01%7C%7C5328636a412b4607edf108daddcccc3f%7C6378a7a50f214482aee0897eb7de331f%7C0%7C0%7C638066168903319878%7CUnknown%7CTWFpbGZsb3d8eyJWIjoiMC4wLjAwMDAiLCJQIjoiV2luMzIiLCJBTiI6Ik1haWwiLCJXVCI6Mn0%3D%7C3000%7C%7C%7C&amp;sdata=YbeP0SxKjzpkBixjQUVgKmqSves3iJBoq%2FoGwDCPnjI%3D&amp;reserved=0" TargetMode="External"/><Relationship Id="rId2" Type="http://schemas.openxmlformats.org/officeDocument/2006/relationships/hyperlink" Target="https://bristolsafeguarding.org/policies-and-guidance/adverse-childhood-experiences-and-trauma-informed-practice-in-bristol/" TargetMode="External"/><Relationship Id="rId1" Type="http://schemas.openxmlformats.org/officeDocument/2006/relationships/slideLayout" Target="../slideLayouts/slideLayout29.xml"/><Relationship Id="rId4" Type="http://schemas.openxmlformats.org/officeDocument/2006/relationships/hyperlink" Target="mailto:trauma.informed@bristol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FA2F1-1DE3-41CB-9C1B-702EB1D9A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40310-71D6-4C0F-8FE3-E7A96AB33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600" y="804754"/>
            <a:ext cx="11134799" cy="563026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Aims of the Network</a:t>
            </a:r>
          </a:p>
          <a:p>
            <a:r>
              <a:rPr lang="en-GB" sz="2000" dirty="0"/>
              <a:t>Develop a shared language and understanding</a:t>
            </a:r>
          </a:p>
          <a:p>
            <a:r>
              <a:rPr lang="en-GB" sz="2000" dirty="0"/>
              <a:t>Encourage collaborative working across the Bristol footprint</a:t>
            </a:r>
          </a:p>
          <a:p>
            <a:r>
              <a:rPr lang="en-GB" sz="2000" dirty="0"/>
              <a:t>Identify potential challenges to trauma informed practice and identify solutions</a:t>
            </a:r>
          </a:p>
          <a:p>
            <a:r>
              <a:rPr lang="en-GB" sz="2000" dirty="0"/>
              <a:t>Share resources and best practice around trauma informed policies and practice  e.g., guest speakers</a:t>
            </a:r>
          </a:p>
          <a:p>
            <a:r>
              <a:rPr lang="en-GB" sz="2000" dirty="0"/>
              <a:t>Facilitate multi professional / agency connection and peer support amongst Network Members</a:t>
            </a:r>
            <a:endParaRPr lang="en-GB" sz="2000" strike="sngStrike" dirty="0"/>
          </a:p>
          <a:p>
            <a:r>
              <a:rPr lang="en-GB" sz="2000" dirty="0"/>
              <a:t>Collectively raise awareness and understanding of ACEs and trauma and how they can impact on behaviour</a:t>
            </a:r>
          </a:p>
          <a:p>
            <a:pPr marL="0" indent="0">
              <a:buNone/>
            </a:pPr>
            <a:r>
              <a:rPr lang="en-GB" sz="2000" dirty="0"/>
              <a:t>What we will do</a:t>
            </a:r>
          </a:p>
          <a:p>
            <a:r>
              <a:rPr lang="en-GB" sz="2000" dirty="0"/>
              <a:t>Ensure connection with BNSSG arrangements and provide updates on local strategic developments</a:t>
            </a:r>
          </a:p>
          <a:p>
            <a:r>
              <a:rPr lang="en-GB" sz="2000" dirty="0"/>
              <a:t>Facilitate quarterly meetings</a:t>
            </a:r>
          </a:p>
          <a:p>
            <a:r>
              <a:rPr lang="en-GB" sz="2000" dirty="0"/>
              <a:t>Circulate written updates to network members, and share information on behalf of Network Members</a:t>
            </a:r>
          </a:p>
          <a:p>
            <a:r>
              <a:rPr lang="en-GB" sz="2000" dirty="0"/>
              <a:t>An annual conference?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FF685D-4B1B-B048-0294-3FBC99D751DB}"/>
              </a:ext>
            </a:extLst>
          </p:cNvPr>
          <p:cNvSpPr txBox="1"/>
          <p:nvPr/>
        </p:nvSpPr>
        <p:spPr>
          <a:xfrm>
            <a:off x="412800" y="127646"/>
            <a:ext cx="110738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Bristol Trauma Informed Practice Network</a:t>
            </a:r>
          </a:p>
        </p:txBody>
      </p:sp>
    </p:spTree>
    <p:extLst>
      <p:ext uri="{BB962C8B-B14F-4D97-AF65-F5344CB8AC3E}">
        <p14:creationId xmlns:p14="http://schemas.microsoft.com/office/powerpoint/2010/main" val="109812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9E6CD-80FC-6433-771A-DAA7EE2EE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7F8B2-C2C9-1779-2628-61FD9C5CC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3200" dirty="0">
              <a:highlight>
                <a:srgbClr val="FFFF00"/>
              </a:highlight>
            </a:endParaRPr>
          </a:p>
          <a:p>
            <a:r>
              <a:rPr lang="en-GB" sz="2800" dirty="0"/>
              <a:t>TIP catalogue – currently sign up process </a:t>
            </a:r>
            <a:r>
              <a:rPr lang="en-GB" sz="2800" u="sng" dirty="0">
                <a:solidFill>
                  <a:srgbClr val="0000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Trauma Informed Training Catalogue – Information Gathering (office.com) </a:t>
            </a:r>
          </a:p>
          <a:p>
            <a:r>
              <a:rPr lang="en-GB" sz="2800" dirty="0"/>
              <a:t>Updated website information </a:t>
            </a:r>
            <a:r>
              <a:rPr kumimoji="0" lang="en-GB" sz="28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Welcome to the Keeping Bristol Safe Partnership website. (bristolsafeguarding.org</a:t>
            </a:r>
            <a:endParaRPr kumimoji="0" lang="en-GB" sz="2800" b="0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dirty="0">
                <a:solidFill>
                  <a:srgbClr val="000000"/>
                </a:solidFill>
                <a:ea typeface="Times New Roman" panose="02020603050405020304" pitchFamily="18" charset="0"/>
              </a:rPr>
              <a:t>Sign up to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the</a:t>
            </a:r>
            <a:r>
              <a:rPr lang="en-GB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Bristol Trauma Informed Practice Network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r>
              <a:rPr lang="en-GB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/>
              </a:rPr>
              <a:t>https://forms.office.com/r/jGAD4nZ07h</a:t>
            </a:r>
            <a:r>
              <a:rPr lang="en-GB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r>
              <a:rPr lang="en-GB" dirty="0">
                <a:ea typeface="Times New Roman" panose="02020603050405020304" pitchFamily="18" charset="0"/>
              </a:rPr>
              <a:t>Our email address: </a:t>
            </a:r>
            <a:r>
              <a:rPr lang="en-GB" dirty="0">
                <a:ea typeface="Times New Roman" panose="02020603050405020304" pitchFamily="18" charset="0"/>
                <a:hlinkClick r:id="rId4"/>
              </a:rPr>
              <a:t>trauma.informed@bristol.gov.uk</a:t>
            </a:r>
            <a:r>
              <a:rPr lang="en-GB" dirty="0">
                <a:ea typeface="Times New Roman" panose="02020603050405020304" pitchFamily="18" charset="0"/>
              </a:rPr>
              <a:t>		</a:t>
            </a:r>
            <a:endParaRPr lang="en-GB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kumimoji="0" lang="en-GB" sz="2800" b="0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highlight>
                <a:srgbClr val="FFFF00"/>
              </a:highligh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800" dirty="0">
              <a:highlight>
                <a:srgbClr val="FFFF00"/>
              </a:highlight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88202"/>
      </p:ext>
    </p:extLst>
  </p:cSld>
  <p:clrMapOvr>
    <a:masterClrMapping/>
  </p:clrMapOvr>
</p:sld>
</file>

<file path=ppt/theme/theme1.xml><?xml version="1.0" encoding="utf-8"?>
<a:theme xmlns:a="http://schemas.openxmlformats.org/drawingml/2006/main" name="RedPanorama">
  <a:themeElements>
    <a:clrScheme name="RedPanorama">
      <a:dk1>
        <a:sysClr val="windowText" lastClr="000000"/>
      </a:dk1>
      <a:lt1>
        <a:sysClr val="window" lastClr="FFFFFF"/>
      </a:lt1>
      <a:dk2>
        <a:srgbClr val="D8D8D8"/>
      </a:dk2>
      <a:lt2>
        <a:srgbClr val="F8F8F8"/>
      </a:lt2>
      <a:accent1>
        <a:srgbClr val="FFD5E0"/>
      </a:accent1>
      <a:accent2>
        <a:srgbClr val="BC0031"/>
      </a:accent2>
      <a:accent3>
        <a:srgbClr val="7F7F7F"/>
      </a:accent3>
      <a:accent4>
        <a:srgbClr val="BFBFBF"/>
      </a:accent4>
      <a:accent5>
        <a:srgbClr val="F2F2F2"/>
      </a:accent5>
      <a:accent6>
        <a:srgbClr val="FF7E9F"/>
      </a:accent6>
      <a:hlink>
        <a:srgbClr val="5E0018"/>
      </a:hlink>
      <a:folHlink>
        <a:srgbClr val="BC0031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381FC3B26CE44CABF9DB1E221109CA" ma:contentTypeVersion="10" ma:contentTypeDescription="Create a new document." ma:contentTypeScope="" ma:versionID="2070adc87317a6796751e9e45da5e893">
  <xsd:schema xmlns:xsd="http://www.w3.org/2001/XMLSchema" xmlns:xs="http://www.w3.org/2001/XMLSchema" xmlns:p="http://schemas.microsoft.com/office/2006/metadata/properties" xmlns:ns2="a60a6fc7-710d-4823-83fa-47a306f55b47" xmlns:ns3="d8698313-8dd8-496f-a108-5f6e14c69151" targetNamespace="http://schemas.microsoft.com/office/2006/metadata/properties" ma:root="true" ma:fieldsID="cceac92c8e1766b336a5972814328500" ns2:_="" ns3:_="">
    <xsd:import namespace="a60a6fc7-710d-4823-83fa-47a306f55b47"/>
    <xsd:import namespace="d8698313-8dd8-496f-a108-5f6e14c691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a6fc7-710d-4823-83fa-47a306f55b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cf50c9d-bc8f-48ed-ba3c-7168a5cdc8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698313-8dd8-496f-a108-5f6e14c6915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0a6fc7-710d-4823-83fa-47a306f55b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672251D-3501-4894-B6C6-70623FA3C2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14C5128-C4DD-4DC1-B530-86E8205548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0a6fc7-710d-4823-83fa-47a306f55b47"/>
    <ds:schemaRef ds:uri="d8698313-8dd8-496f-a108-5f6e14c691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00B97A6-4A21-49D7-AE49-2CB1596A0D63}">
  <ds:schemaRefs>
    <ds:schemaRef ds:uri="http://schemas.microsoft.com/office/2006/metadata/properties"/>
    <ds:schemaRef ds:uri="http://schemas.microsoft.com/office/infopath/2007/PartnerControls"/>
    <ds:schemaRef ds:uri="a60a6fc7-710d-4823-83fa-47a306f55b47"/>
    <ds:schemaRef ds:uri="e15748e7-ae0d-4efb-9a83-6305eab31fd2"/>
    <ds:schemaRef ds:uri="b9d6065b-dcf2-4cab-9cef-f4e7b3f03a2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189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Bebas Neue</vt:lpstr>
      <vt:lpstr>Calibri</vt:lpstr>
      <vt:lpstr>Calibri Light</vt:lpstr>
      <vt:lpstr>Wingdings</vt:lpstr>
      <vt:lpstr>RedPanorama</vt:lpstr>
      <vt:lpstr> 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 Peto</dc:creator>
  <cp:lastModifiedBy>Natalie Keeley</cp:lastModifiedBy>
  <cp:revision>4</cp:revision>
  <dcterms:created xsi:type="dcterms:W3CDTF">2023-02-02T10:58:38Z</dcterms:created>
  <dcterms:modified xsi:type="dcterms:W3CDTF">2023-07-10T09:22:54Z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0x0101002E381FC3B26CE44CABF9DB1E221109CA</vt:lpwstr>
  </property>
  <property fmtid="{D5CDD505-2E9C-101B-9397-08002B2CF9AE}" pid="3" name="MediaServiceImageTags">
    <vt:lpwstr/>
  </property>
</Properties>
</file>